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24"/>
  </p:notesMasterIdLst>
  <p:handoutMasterIdLst>
    <p:handoutMasterId r:id="rId25"/>
  </p:handoutMasterIdLst>
  <p:sldIdLst>
    <p:sldId id="257" r:id="rId5"/>
    <p:sldId id="258" r:id="rId6"/>
    <p:sldId id="260" r:id="rId7"/>
    <p:sldId id="261" r:id="rId8"/>
    <p:sldId id="262" r:id="rId9"/>
    <p:sldId id="263" r:id="rId10"/>
    <p:sldId id="264" r:id="rId11"/>
    <p:sldId id="265" r:id="rId12"/>
    <p:sldId id="267" r:id="rId13"/>
    <p:sldId id="266" r:id="rId14"/>
    <p:sldId id="269" r:id="rId15"/>
    <p:sldId id="270" r:id="rId16"/>
    <p:sldId id="271" r:id="rId17"/>
    <p:sldId id="272" r:id="rId18"/>
    <p:sldId id="273" r:id="rId19"/>
    <p:sldId id="274" r:id="rId20"/>
    <p:sldId id="275" r:id="rId21"/>
    <p:sldId id="276" r:id="rId22"/>
    <p:sldId id="259" r:id="rId2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422110-D636-40CA-B8FC-E7CD8E0D04C8}" v="58" dt="2019-05-24T19:16:12.0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75" autoAdjust="0"/>
    <p:restoredTop sz="94746"/>
  </p:normalViewPr>
  <p:slideViewPr>
    <p:cSldViewPr snapToGrid="0" snapToObjects="1">
      <p:cViewPr varScale="1">
        <p:scale>
          <a:sx n="114" d="100"/>
          <a:sy n="114" d="100"/>
        </p:scale>
        <p:origin x="342" y="54"/>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Ellen McDonald" userId="1772ce6a-0628-42ec-b231-7cd38b0ee1b0" providerId="ADAL" clId="{BA8AC0E1-B4C5-4523-B5E8-840C9B6C63B2}"/>
    <pc:docChg chg="undo custSel delSld modSld sldOrd">
      <pc:chgData name="Mary Ellen McDonald" userId="1772ce6a-0628-42ec-b231-7cd38b0ee1b0" providerId="ADAL" clId="{BA8AC0E1-B4C5-4523-B5E8-840C9B6C63B2}" dt="2019-05-23T10:30:51.330" v="598" actId="6549"/>
      <pc:docMkLst>
        <pc:docMk/>
      </pc:docMkLst>
      <pc:sldChg chg="modSp">
        <pc:chgData name="Mary Ellen McDonald" userId="1772ce6a-0628-42ec-b231-7cd38b0ee1b0" providerId="ADAL" clId="{BA8AC0E1-B4C5-4523-B5E8-840C9B6C63B2}" dt="2019-05-23T10:26:29.780" v="560" actId="108"/>
        <pc:sldMkLst>
          <pc:docMk/>
          <pc:sldMk cId="4078560116" sldId="260"/>
        </pc:sldMkLst>
        <pc:spChg chg="mod">
          <ac:chgData name="Mary Ellen McDonald" userId="1772ce6a-0628-42ec-b231-7cd38b0ee1b0" providerId="ADAL" clId="{BA8AC0E1-B4C5-4523-B5E8-840C9B6C63B2}" dt="2019-05-23T10:26:29.780" v="560" actId="108"/>
          <ac:spMkLst>
            <pc:docMk/>
            <pc:sldMk cId="4078560116" sldId="260"/>
            <ac:spMk id="6" creationId="{481EE811-34C1-4814-9F66-94D6745B9897}"/>
          </ac:spMkLst>
        </pc:spChg>
      </pc:sldChg>
      <pc:sldChg chg="modSp">
        <pc:chgData name="Mary Ellen McDonald" userId="1772ce6a-0628-42ec-b231-7cd38b0ee1b0" providerId="ADAL" clId="{BA8AC0E1-B4C5-4523-B5E8-840C9B6C63B2}" dt="2019-05-23T10:27:13.418" v="570" actId="27636"/>
        <pc:sldMkLst>
          <pc:docMk/>
          <pc:sldMk cId="407301645" sldId="261"/>
        </pc:sldMkLst>
        <pc:spChg chg="mod">
          <ac:chgData name="Mary Ellen McDonald" userId="1772ce6a-0628-42ec-b231-7cd38b0ee1b0" providerId="ADAL" clId="{BA8AC0E1-B4C5-4523-B5E8-840C9B6C63B2}" dt="2019-05-23T10:27:13.418" v="570" actId="27636"/>
          <ac:spMkLst>
            <pc:docMk/>
            <pc:sldMk cId="407301645" sldId="261"/>
            <ac:spMk id="9" creationId="{6A43BF7D-3898-4848-870A-3F93BBB43569}"/>
          </ac:spMkLst>
        </pc:spChg>
      </pc:sldChg>
      <pc:sldChg chg="modSp">
        <pc:chgData name="Mary Ellen McDonald" userId="1772ce6a-0628-42ec-b231-7cd38b0ee1b0" providerId="ADAL" clId="{BA8AC0E1-B4C5-4523-B5E8-840C9B6C63B2}" dt="2019-05-23T10:30:21.415" v="592" actId="27636"/>
        <pc:sldMkLst>
          <pc:docMk/>
          <pc:sldMk cId="3289372084" sldId="262"/>
        </pc:sldMkLst>
        <pc:spChg chg="mod">
          <ac:chgData name="Mary Ellen McDonald" userId="1772ce6a-0628-42ec-b231-7cd38b0ee1b0" providerId="ADAL" clId="{BA8AC0E1-B4C5-4523-B5E8-840C9B6C63B2}" dt="2019-05-23T10:30:21.415" v="592" actId="27636"/>
          <ac:spMkLst>
            <pc:docMk/>
            <pc:sldMk cId="3289372084" sldId="262"/>
            <ac:spMk id="6" creationId="{7503EA4F-8C11-4924-8472-03137DBE2715}"/>
          </ac:spMkLst>
        </pc:spChg>
      </pc:sldChg>
      <pc:sldChg chg="modSp">
        <pc:chgData name="Mary Ellen McDonald" userId="1772ce6a-0628-42ec-b231-7cd38b0ee1b0" providerId="ADAL" clId="{BA8AC0E1-B4C5-4523-B5E8-840C9B6C63B2}" dt="2019-05-23T10:30:51.330" v="598" actId="6549"/>
        <pc:sldMkLst>
          <pc:docMk/>
          <pc:sldMk cId="1051287333" sldId="263"/>
        </pc:sldMkLst>
        <pc:spChg chg="mod">
          <ac:chgData name="Mary Ellen McDonald" userId="1772ce6a-0628-42ec-b231-7cd38b0ee1b0" providerId="ADAL" clId="{BA8AC0E1-B4C5-4523-B5E8-840C9B6C63B2}" dt="2019-05-23T10:30:28.307" v="593" actId="13926"/>
          <ac:spMkLst>
            <pc:docMk/>
            <pc:sldMk cId="1051287333" sldId="263"/>
            <ac:spMk id="5" creationId="{592352F4-D5E1-4601-AC8D-85CDBAD5B385}"/>
          </ac:spMkLst>
        </pc:spChg>
        <pc:spChg chg="mod">
          <ac:chgData name="Mary Ellen McDonald" userId="1772ce6a-0628-42ec-b231-7cd38b0ee1b0" providerId="ADAL" clId="{BA8AC0E1-B4C5-4523-B5E8-840C9B6C63B2}" dt="2019-05-23T10:30:51.330" v="598" actId="6549"/>
          <ac:spMkLst>
            <pc:docMk/>
            <pc:sldMk cId="1051287333" sldId="263"/>
            <ac:spMk id="7" creationId="{F39E65FE-E4AF-46CF-B987-16FEF864E821}"/>
          </ac:spMkLst>
        </pc:spChg>
      </pc:sldChg>
      <pc:sldChg chg="modSp">
        <pc:chgData name="Mary Ellen McDonald" userId="1772ce6a-0628-42ec-b231-7cd38b0ee1b0" providerId="ADAL" clId="{BA8AC0E1-B4C5-4523-B5E8-840C9B6C63B2}" dt="2019-05-22T13:09:27.571" v="208" actId="20577"/>
        <pc:sldMkLst>
          <pc:docMk/>
          <pc:sldMk cId="3569349394" sldId="264"/>
        </pc:sldMkLst>
        <pc:spChg chg="mod">
          <ac:chgData name="Mary Ellen McDonald" userId="1772ce6a-0628-42ec-b231-7cd38b0ee1b0" providerId="ADAL" clId="{BA8AC0E1-B4C5-4523-B5E8-840C9B6C63B2}" dt="2019-05-22T13:08:24.457" v="148" actId="13926"/>
          <ac:spMkLst>
            <pc:docMk/>
            <pc:sldMk cId="3569349394" sldId="264"/>
            <ac:spMk id="4" creationId="{8A8D7995-FA6F-4E1C-9D10-275111E6A1C1}"/>
          </ac:spMkLst>
        </pc:spChg>
        <pc:graphicFrameChg chg="modGraphic">
          <ac:chgData name="Mary Ellen McDonald" userId="1772ce6a-0628-42ec-b231-7cd38b0ee1b0" providerId="ADAL" clId="{BA8AC0E1-B4C5-4523-B5E8-840C9B6C63B2}" dt="2019-05-22T13:09:27.571" v="208" actId="20577"/>
          <ac:graphicFrameMkLst>
            <pc:docMk/>
            <pc:sldMk cId="3569349394" sldId="264"/>
            <ac:graphicFrameMk id="6" creationId="{598C2D15-C814-4CC4-959E-22F0024378A9}"/>
          </ac:graphicFrameMkLst>
        </pc:graphicFrameChg>
      </pc:sldChg>
      <pc:sldChg chg="modSp">
        <pc:chgData name="Mary Ellen McDonald" userId="1772ce6a-0628-42ec-b231-7cd38b0ee1b0" providerId="ADAL" clId="{BA8AC0E1-B4C5-4523-B5E8-840C9B6C63B2}" dt="2019-05-22T13:35:54.042" v="398" actId="20577"/>
        <pc:sldMkLst>
          <pc:docMk/>
          <pc:sldMk cId="3766378099" sldId="265"/>
        </pc:sldMkLst>
        <pc:spChg chg="mod">
          <ac:chgData name="Mary Ellen McDonald" userId="1772ce6a-0628-42ec-b231-7cd38b0ee1b0" providerId="ADAL" clId="{BA8AC0E1-B4C5-4523-B5E8-840C9B6C63B2}" dt="2019-05-22T13:09:39.477" v="209" actId="13926"/>
          <ac:spMkLst>
            <pc:docMk/>
            <pc:sldMk cId="3766378099" sldId="265"/>
            <ac:spMk id="4" creationId="{8A8D7995-FA6F-4E1C-9D10-275111E6A1C1}"/>
          </ac:spMkLst>
        </pc:spChg>
        <pc:graphicFrameChg chg="modGraphic">
          <ac:chgData name="Mary Ellen McDonald" userId="1772ce6a-0628-42ec-b231-7cd38b0ee1b0" providerId="ADAL" clId="{BA8AC0E1-B4C5-4523-B5E8-840C9B6C63B2}" dt="2019-05-22T13:35:54.042" v="398" actId="20577"/>
          <ac:graphicFrameMkLst>
            <pc:docMk/>
            <pc:sldMk cId="3766378099" sldId="265"/>
            <ac:graphicFrameMk id="5" creationId="{01E6320B-9B9B-44E1-B8AA-773775881874}"/>
          </ac:graphicFrameMkLst>
        </pc:graphicFrameChg>
      </pc:sldChg>
      <pc:sldChg chg="modSp ord">
        <pc:chgData name="Mary Ellen McDonald" userId="1772ce6a-0628-42ec-b231-7cd38b0ee1b0" providerId="ADAL" clId="{BA8AC0E1-B4C5-4523-B5E8-840C9B6C63B2}" dt="2019-05-22T13:47:45.723" v="510" actId="20577"/>
        <pc:sldMkLst>
          <pc:docMk/>
          <pc:sldMk cId="3566234823" sldId="266"/>
        </pc:sldMkLst>
        <pc:spChg chg="mod">
          <ac:chgData name="Mary Ellen McDonald" userId="1772ce6a-0628-42ec-b231-7cd38b0ee1b0" providerId="ADAL" clId="{BA8AC0E1-B4C5-4523-B5E8-840C9B6C63B2}" dt="2019-05-22T13:38:59.268" v="450" actId="20577"/>
          <ac:spMkLst>
            <pc:docMk/>
            <pc:sldMk cId="3566234823" sldId="266"/>
            <ac:spMk id="77" creationId="{D6C0FE4D-B4D8-4827-AA95-E0D0115F7A66}"/>
          </ac:spMkLst>
        </pc:spChg>
        <pc:spChg chg="mod">
          <ac:chgData name="Mary Ellen McDonald" userId="1772ce6a-0628-42ec-b231-7cd38b0ee1b0" providerId="ADAL" clId="{BA8AC0E1-B4C5-4523-B5E8-840C9B6C63B2}" dt="2019-05-22T13:46:35.832" v="459" actId="20577"/>
          <ac:spMkLst>
            <pc:docMk/>
            <pc:sldMk cId="3566234823" sldId="266"/>
            <ac:spMk id="80" creationId="{3C877AB4-0EC9-47D0-83AE-66BFDC40F53D}"/>
          </ac:spMkLst>
        </pc:spChg>
        <pc:spChg chg="mod">
          <ac:chgData name="Mary Ellen McDonald" userId="1772ce6a-0628-42ec-b231-7cd38b0ee1b0" providerId="ADAL" clId="{BA8AC0E1-B4C5-4523-B5E8-840C9B6C63B2}" dt="2019-05-22T13:47:18.051" v="487" actId="1076"/>
          <ac:spMkLst>
            <pc:docMk/>
            <pc:sldMk cId="3566234823" sldId="266"/>
            <ac:spMk id="83" creationId="{B5F159E7-3365-4ED1-86C6-E76810AFDFF3}"/>
          </ac:spMkLst>
        </pc:spChg>
        <pc:spChg chg="mod">
          <ac:chgData name="Mary Ellen McDonald" userId="1772ce6a-0628-42ec-b231-7cd38b0ee1b0" providerId="ADAL" clId="{BA8AC0E1-B4C5-4523-B5E8-840C9B6C63B2}" dt="2019-05-22T13:37:28.766" v="428" actId="20577"/>
          <ac:spMkLst>
            <pc:docMk/>
            <pc:sldMk cId="3566234823" sldId="266"/>
            <ac:spMk id="87" creationId="{812C60B0-0635-4EA6-9FF3-DAB8B9B73A27}"/>
          </ac:spMkLst>
        </pc:spChg>
        <pc:spChg chg="mod">
          <ac:chgData name="Mary Ellen McDonald" userId="1772ce6a-0628-42ec-b231-7cd38b0ee1b0" providerId="ADAL" clId="{BA8AC0E1-B4C5-4523-B5E8-840C9B6C63B2}" dt="2019-05-22T13:46:48.586" v="469" actId="20577"/>
          <ac:spMkLst>
            <pc:docMk/>
            <pc:sldMk cId="3566234823" sldId="266"/>
            <ac:spMk id="90" creationId="{5B6F03D7-4B26-4223-8D7A-18C9564D23A1}"/>
          </ac:spMkLst>
        </pc:spChg>
        <pc:spChg chg="mod">
          <ac:chgData name="Mary Ellen McDonald" userId="1772ce6a-0628-42ec-b231-7cd38b0ee1b0" providerId="ADAL" clId="{BA8AC0E1-B4C5-4523-B5E8-840C9B6C63B2}" dt="2019-05-22T13:47:36.065" v="497" actId="1076"/>
          <ac:spMkLst>
            <pc:docMk/>
            <pc:sldMk cId="3566234823" sldId="266"/>
            <ac:spMk id="93" creationId="{BF6FB03C-0AD2-4F33-877C-3FA976C6AA47}"/>
          </ac:spMkLst>
        </pc:spChg>
        <pc:spChg chg="mod">
          <ac:chgData name="Mary Ellen McDonald" userId="1772ce6a-0628-42ec-b231-7cd38b0ee1b0" providerId="ADAL" clId="{BA8AC0E1-B4C5-4523-B5E8-840C9B6C63B2}" dt="2019-05-22T13:38:01.146" v="440" actId="1076"/>
          <ac:spMkLst>
            <pc:docMk/>
            <pc:sldMk cId="3566234823" sldId="266"/>
            <ac:spMk id="97" creationId="{7E34B918-1325-42EC-B93E-51B62901B7D0}"/>
          </ac:spMkLst>
        </pc:spChg>
        <pc:spChg chg="mod">
          <ac:chgData name="Mary Ellen McDonald" userId="1772ce6a-0628-42ec-b231-7cd38b0ee1b0" providerId="ADAL" clId="{BA8AC0E1-B4C5-4523-B5E8-840C9B6C63B2}" dt="2019-05-22T13:47:01.045" v="475" actId="1076"/>
          <ac:spMkLst>
            <pc:docMk/>
            <pc:sldMk cId="3566234823" sldId="266"/>
            <ac:spMk id="100" creationId="{0AE78F1A-3C7B-4D06-A7DA-7AD918B467E0}"/>
          </ac:spMkLst>
        </pc:spChg>
        <pc:spChg chg="mod">
          <ac:chgData name="Mary Ellen McDonald" userId="1772ce6a-0628-42ec-b231-7cd38b0ee1b0" providerId="ADAL" clId="{BA8AC0E1-B4C5-4523-B5E8-840C9B6C63B2}" dt="2019-05-22T13:47:45.723" v="510" actId="20577"/>
          <ac:spMkLst>
            <pc:docMk/>
            <pc:sldMk cId="3566234823" sldId="266"/>
            <ac:spMk id="103" creationId="{063E1141-A316-4C85-8BE0-1A7E061D78E5}"/>
          </ac:spMkLst>
        </pc:spChg>
        <pc:grpChg chg="mod">
          <ac:chgData name="Mary Ellen McDonald" userId="1772ce6a-0628-42ec-b231-7cd38b0ee1b0" providerId="ADAL" clId="{BA8AC0E1-B4C5-4523-B5E8-840C9B6C63B2}" dt="2019-05-22T13:47:36.065" v="497" actId="1076"/>
          <ac:grpSpMkLst>
            <pc:docMk/>
            <pc:sldMk cId="3566234823" sldId="266"/>
            <ac:grpSpMk id="6" creationId="{4D8351AA-BAAD-498C-AC16-C3D0EBFE8209}"/>
          </ac:grpSpMkLst>
        </pc:grpChg>
      </pc:sldChg>
      <pc:sldChg chg="modSp">
        <pc:chgData name="Mary Ellen McDonald" userId="1772ce6a-0628-42ec-b231-7cd38b0ee1b0" providerId="ADAL" clId="{BA8AC0E1-B4C5-4523-B5E8-840C9B6C63B2}" dt="2019-05-22T13:36:49.115" v="404" actId="13926"/>
        <pc:sldMkLst>
          <pc:docMk/>
          <pc:sldMk cId="108020825" sldId="267"/>
        </pc:sldMkLst>
        <pc:spChg chg="mod">
          <ac:chgData name="Mary Ellen McDonald" userId="1772ce6a-0628-42ec-b231-7cd38b0ee1b0" providerId="ADAL" clId="{BA8AC0E1-B4C5-4523-B5E8-840C9B6C63B2}" dt="2019-05-22T13:36:49.115" v="404" actId="13926"/>
          <ac:spMkLst>
            <pc:docMk/>
            <pc:sldMk cId="108020825" sldId="267"/>
            <ac:spMk id="4" creationId="{8A8D7995-FA6F-4E1C-9D10-275111E6A1C1}"/>
          </ac:spMkLst>
        </pc:spChg>
        <pc:spChg chg="mod">
          <ac:chgData name="Mary Ellen McDonald" userId="1772ce6a-0628-42ec-b231-7cd38b0ee1b0" providerId="ADAL" clId="{BA8AC0E1-B4C5-4523-B5E8-840C9B6C63B2}" dt="2019-05-22T13:36:44.702" v="403" actId="6549"/>
          <ac:spMkLst>
            <pc:docMk/>
            <pc:sldMk cId="108020825" sldId="267"/>
            <ac:spMk id="148" creationId="{1209FEE1-22BF-4871-BEC7-CDF49B3F5ED9}"/>
          </ac:spMkLst>
        </pc:spChg>
        <pc:spChg chg="mod">
          <ac:chgData name="Mary Ellen McDonald" userId="1772ce6a-0628-42ec-b231-7cd38b0ee1b0" providerId="ADAL" clId="{BA8AC0E1-B4C5-4523-B5E8-840C9B6C63B2}" dt="2019-05-22T13:36:40.361" v="402" actId="6549"/>
          <ac:spMkLst>
            <pc:docMk/>
            <pc:sldMk cId="108020825" sldId="267"/>
            <ac:spMk id="149" creationId="{56A9E847-0DEE-4FBE-B4BB-68045895A69E}"/>
          </ac:spMkLst>
        </pc:spChg>
      </pc:sldChg>
      <pc:sldChg chg="modSp">
        <pc:chgData name="Mary Ellen McDonald" userId="1772ce6a-0628-42ec-b231-7cd38b0ee1b0" providerId="ADAL" clId="{BA8AC0E1-B4C5-4523-B5E8-840C9B6C63B2}" dt="2019-05-22T13:48:30.799" v="515" actId="20577"/>
        <pc:sldMkLst>
          <pc:docMk/>
          <pc:sldMk cId="2894663693" sldId="269"/>
        </pc:sldMkLst>
        <pc:spChg chg="mod">
          <ac:chgData name="Mary Ellen McDonald" userId="1772ce6a-0628-42ec-b231-7cd38b0ee1b0" providerId="ADAL" clId="{BA8AC0E1-B4C5-4523-B5E8-840C9B6C63B2}" dt="2019-05-22T13:48:30.799" v="515" actId="20577"/>
          <ac:spMkLst>
            <pc:docMk/>
            <pc:sldMk cId="2894663693" sldId="269"/>
            <ac:spMk id="6" creationId="{A1015C3F-F55C-4F3D-A045-714721CDCAAC}"/>
          </ac:spMkLst>
        </pc:spChg>
      </pc:sldChg>
      <pc:sldChg chg="modSp">
        <pc:chgData name="Mary Ellen McDonald" userId="1772ce6a-0628-42ec-b231-7cd38b0ee1b0" providerId="ADAL" clId="{BA8AC0E1-B4C5-4523-B5E8-840C9B6C63B2}" dt="2019-05-22T13:48:50.548" v="520" actId="20577"/>
        <pc:sldMkLst>
          <pc:docMk/>
          <pc:sldMk cId="2633526254" sldId="270"/>
        </pc:sldMkLst>
        <pc:spChg chg="mod">
          <ac:chgData name="Mary Ellen McDonald" userId="1772ce6a-0628-42ec-b231-7cd38b0ee1b0" providerId="ADAL" clId="{BA8AC0E1-B4C5-4523-B5E8-840C9B6C63B2}" dt="2019-05-22T13:48:50.548" v="520" actId="20577"/>
          <ac:spMkLst>
            <pc:docMk/>
            <pc:sldMk cId="2633526254" sldId="270"/>
            <ac:spMk id="6" creationId="{9FDDBEA4-8DFB-43D2-948D-CA76B8ACCF8C}"/>
          </ac:spMkLst>
        </pc:spChg>
      </pc:sldChg>
      <pc:sldChg chg="addSp delSp modSp">
        <pc:chgData name="Mary Ellen McDonald" userId="1772ce6a-0628-42ec-b231-7cd38b0ee1b0" providerId="ADAL" clId="{BA8AC0E1-B4C5-4523-B5E8-840C9B6C63B2}" dt="2019-05-22T13:52:49.599" v="523" actId="13926"/>
        <pc:sldMkLst>
          <pc:docMk/>
          <pc:sldMk cId="1196478886" sldId="272"/>
        </pc:sldMkLst>
        <pc:spChg chg="mod">
          <ac:chgData name="Mary Ellen McDonald" userId="1772ce6a-0628-42ec-b231-7cd38b0ee1b0" providerId="ADAL" clId="{BA8AC0E1-B4C5-4523-B5E8-840C9B6C63B2}" dt="2019-05-22T13:52:49.599" v="523" actId="13926"/>
          <ac:spMkLst>
            <pc:docMk/>
            <pc:sldMk cId="1196478886" sldId="272"/>
            <ac:spMk id="4" creationId="{8A8D7995-FA6F-4E1C-9D10-275111E6A1C1}"/>
          </ac:spMkLst>
        </pc:spChg>
        <pc:picChg chg="add">
          <ac:chgData name="Mary Ellen McDonald" userId="1772ce6a-0628-42ec-b231-7cd38b0ee1b0" providerId="ADAL" clId="{BA8AC0E1-B4C5-4523-B5E8-840C9B6C63B2}" dt="2019-05-22T13:52:42.108" v="522"/>
          <ac:picMkLst>
            <pc:docMk/>
            <pc:sldMk cId="1196478886" sldId="272"/>
            <ac:picMk id="2" creationId="{BE009372-B785-485C-A04A-4CA129D23BEA}"/>
          </ac:picMkLst>
        </pc:picChg>
        <pc:picChg chg="del">
          <ac:chgData name="Mary Ellen McDonald" userId="1772ce6a-0628-42ec-b231-7cd38b0ee1b0" providerId="ADAL" clId="{BA8AC0E1-B4C5-4523-B5E8-840C9B6C63B2}" dt="2019-05-22T13:52:33.196" v="521" actId="478"/>
          <ac:picMkLst>
            <pc:docMk/>
            <pc:sldMk cId="1196478886" sldId="272"/>
            <ac:picMk id="51" creationId="{6088AAE0-0A54-4EC3-9237-DAAD0A176602}"/>
          </ac:picMkLst>
        </pc:picChg>
      </pc:sldChg>
      <pc:sldChg chg="addSp delSp modSp">
        <pc:chgData name="Mary Ellen McDonald" userId="1772ce6a-0628-42ec-b231-7cd38b0ee1b0" providerId="ADAL" clId="{BA8AC0E1-B4C5-4523-B5E8-840C9B6C63B2}" dt="2019-05-22T13:53:11.585" v="526" actId="13926"/>
        <pc:sldMkLst>
          <pc:docMk/>
          <pc:sldMk cId="323032883" sldId="273"/>
        </pc:sldMkLst>
        <pc:spChg chg="mod">
          <ac:chgData name="Mary Ellen McDonald" userId="1772ce6a-0628-42ec-b231-7cd38b0ee1b0" providerId="ADAL" clId="{BA8AC0E1-B4C5-4523-B5E8-840C9B6C63B2}" dt="2019-05-22T13:53:11.585" v="526" actId="13926"/>
          <ac:spMkLst>
            <pc:docMk/>
            <pc:sldMk cId="323032883" sldId="273"/>
            <ac:spMk id="4" creationId="{8A8D7995-FA6F-4E1C-9D10-275111E6A1C1}"/>
          </ac:spMkLst>
        </pc:spChg>
        <pc:picChg chg="add">
          <ac:chgData name="Mary Ellen McDonald" userId="1772ce6a-0628-42ec-b231-7cd38b0ee1b0" providerId="ADAL" clId="{BA8AC0E1-B4C5-4523-B5E8-840C9B6C63B2}" dt="2019-05-22T13:53:07.395" v="525"/>
          <ac:picMkLst>
            <pc:docMk/>
            <pc:sldMk cId="323032883" sldId="273"/>
            <ac:picMk id="2" creationId="{A6E1464B-8638-4325-8F11-2FBEEC57C15F}"/>
          </ac:picMkLst>
        </pc:picChg>
        <pc:picChg chg="del">
          <ac:chgData name="Mary Ellen McDonald" userId="1772ce6a-0628-42ec-b231-7cd38b0ee1b0" providerId="ADAL" clId="{BA8AC0E1-B4C5-4523-B5E8-840C9B6C63B2}" dt="2019-05-22T13:52:56.369" v="524" actId="478"/>
          <ac:picMkLst>
            <pc:docMk/>
            <pc:sldMk cId="323032883" sldId="273"/>
            <ac:picMk id="5" creationId="{38F61D18-7BFD-4498-8B2E-C6449B85876C}"/>
          </ac:picMkLst>
        </pc:picChg>
      </pc:sldChg>
      <pc:sldChg chg="addSp delSp modSp">
        <pc:chgData name="Mary Ellen McDonald" userId="1772ce6a-0628-42ec-b231-7cd38b0ee1b0" providerId="ADAL" clId="{BA8AC0E1-B4C5-4523-B5E8-840C9B6C63B2}" dt="2019-05-22T13:53:41.663" v="529" actId="13926"/>
        <pc:sldMkLst>
          <pc:docMk/>
          <pc:sldMk cId="3733085008" sldId="274"/>
        </pc:sldMkLst>
        <pc:spChg chg="mod">
          <ac:chgData name="Mary Ellen McDonald" userId="1772ce6a-0628-42ec-b231-7cd38b0ee1b0" providerId="ADAL" clId="{BA8AC0E1-B4C5-4523-B5E8-840C9B6C63B2}" dt="2019-05-22T13:53:41.663" v="529" actId="13926"/>
          <ac:spMkLst>
            <pc:docMk/>
            <pc:sldMk cId="3733085008" sldId="274"/>
            <ac:spMk id="4" creationId="{8A8D7995-FA6F-4E1C-9D10-275111E6A1C1}"/>
          </ac:spMkLst>
        </pc:spChg>
        <pc:picChg chg="add">
          <ac:chgData name="Mary Ellen McDonald" userId="1772ce6a-0628-42ec-b231-7cd38b0ee1b0" providerId="ADAL" clId="{BA8AC0E1-B4C5-4523-B5E8-840C9B6C63B2}" dt="2019-05-22T13:53:36.350" v="528"/>
          <ac:picMkLst>
            <pc:docMk/>
            <pc:sldMk cId="3733085008" sldId="274"/>
            <ac:picMk id="2" creationId="{E01564F6-736C-4047-8C15-2165E0DAF16B}"/>
          </ac:picMkLst>
        </pc:picChg>
        <pc:picChg chg="del">
          <ac:chgData name="Mary Ellen McDonald" userId="1772ce6a-0628-42ec-b231-7cd38b0ee1b0" providerId="ADAL" clId="{BA8AC0E1-B4C5-4523-B5E8-840C9B6C63B2}" dt="2019-05-22T13:53:34.180" v="527" actId="478"/>
          <ac:picMkLst>
            <pc:docMk/>
            <pc:sldMk cId="3733085008" sldId="274"/>
            <ac:picMk id="6" creationId="{14DAF007-401A-423B-AB85-1548492B1016}"/>
          </ac:picMkLst>
        </pc:picChg>
      </pc:sldChg>
      <pc:sldChg chg="addSp delSp modSp">
        <pc:chgData name="Mary Ellen McDonald" userId="1772ce6a-0628-42ec-b231-7cd38b0ee1b0" providerId="ADAL" clId="{BA8AC0E1-B4C5-4523-B5E8-840C9B6C63B2}" dt="2019-05-22T13:57:39.306" v="541" actId="13926"/>
        <pc:sldMkLst>
          <pc:docMk/>
          <pc:sldMk cId="353145434" sldId="275"/>
        </pc:sldMkLst>
        <pc:spChg chg="mod">
          <ac:chgData name="Mary Ellen McDonald" userId="1772ce6a-0628-42ec-b231-7cd38b0ee1b0" providerId="ADAL" clId="{BA8AC0E1-B4C5-4523-B5E8-840C9B6C63B2}" dt="2019-05-22T13:57:39.306" v="541" actId="13926"/>
          <ac:spMkLst>
            <pc:docMk/>
            <pc:sldMk cId="353145434" sldId="275"/>
            <ac:spMk id="4" creationId="{8A8D7995-FA6F-4E1C-9D10-275111E6A1C1}"/>
          </ac:spMkLst>
        </pc:spChg>
        <pc:picChg chg="add del">
          <ac:chgData name="Mary Ellen McDonald" userId="1772ce6a-0628-42ec-b231-7cd38b0ee1b0" providerId="ADAL" clId="{BA8AC0E1-B4C5-4523-B5E8-840C9B6C63B2}" dt="2019-05-22T13:57:29.180" v="538" actId="478"/>
          <ac:picMkLst>
            <pc:docMk/>
            <pc:sldMk cId="353145434" sldId="275"/>
            <ac:picMk id="2" creationId="{8CF7F2E1-DC19-48B6-B169-A52A1D581E67}"/>
          </ac:picMkLst>
        </pc:picChg>
        <pc:picChg chg="add mod">
          <ac:chgData name="Mary Ellen McDonald" userId="1772ce6a-0628-42ec-b231-7cd38b0ee1b0" providerId="ADAL" clId="{BA8AC0E1-B4C5-4523-B5E8-840C9B6C63B2}" dt="2019-05-22T13:57:35.213" v="540" actId="1076"/>
          <ac:picMkLst>
            <pc:docMk/>
            <pc:sldMk cId="353145434" sldId="275"/>
            <ac:picMk id="3" creationId="{C201EA48-7236-403D-83CC-CFC29A22E997}"/>
          </ac:picMkLst>
        </pc:picChg>
        <pc:picChg chg="del">
          <ac:chgData name="Mary Ellen McDonald" userId="1772ce6a-0628-42ec-b231-7cd38b0ee1b0" providerId="ADAL" clId="{BA8AC0E1-B4C5-4523-B5E8-840C9B6C63B2}" dt="2019-05-22T13:53:50.244" v="530" actId="478"/>
          <ac:picMkLst>
            <pc:docMk/>
            <pc:sldMk cId="353145434" sldId="275"/>
            <ac:picMk id="5" creationId="{0C06E3B8-F95C-421A-96AA-5FAAC327C489}"/>
          </ac:picMkLst>
        </pc:picChg>
        <pc:picChg chg="del">
          <ac:chgData name="Mary Ellen McDonald" userId="1772ce6a-0628-42ec-b231-7cd38b0ee1b0" providerId="ADAL" clId="{BA8AC0E1-B4C5-4523-B5E8-840C9B6C63B2}" dt="2019-05-22T13:53:52.279" v="531" actId="478"/>
          <ac:picMkLst>
            <pc:docMk/>
            <pc:sldMk cId="353145434" sldId="275"/>
            <ac:picMk id="7" creationId="{60F2B4CC-1F4F-47E4-838E-DDB15D09B3B9}"/>
          </ac:picMkLst>
        </pc:picChg>
      </pc:sldChg>
      <pc:sldChg chg="addSp delSp modSp">
        <pc:chgData name="Mary Ellen McDonald" userId="1772ce6a-0628-42ec-b231-7cd38b0ee1b0" providerId="ADAL" clId="{BA8AC0E1-B4C5-4523-B5E8-840C9B6C63B2}" dt="2019-05-22T14:06:14.843" v="553" actId="14100"/>
        <pc:sldMkLst>
          <pc:docMk/>
          <pc:sldMk cId="1511091180" sldId="276"/>
        </pc:sldMkLst>
        <pc:spChg chg="mod">
          <ac:chgData name="Mary Ellen McDonald" userId="1772ce6a-0628-42ec-b231-7cd38b0ee1b0" providerId="ADAL" clId="{BA8AC0E1-B4C5-4523-B5E8-840C9B6C63B2}" dt="2019-05-22T14:05:20.467" v="550" actId="13926"/>
          <ac:spMkLst>
            <pc:docMk/>
            <pc:sldMk cId="1511091180" sldId="276"/>
            <ac:spMk id="4" creationId="{8A8D7995-FA6F-4E1C-9D10-275111E6A1C1}"/>
          </ac:spMkLst>
        </pc:spChg>
        <pc:graphicFrameChg chg="add del">
          <ac:chgData name="Mary Ellen McDonald" userId="1772ce6a-0628-42ec-b231-7cd38b0ee1b0" providerId="ADAL" clId="{BA8AC0E1-B4C5-4523-B5E8-840C9B6C63B2}" dt="2019-05-22T14:05:01.739" v="544" actId="478"/>
          <ac:graphicFrameMkLst>
            <pc:docMk/>
            <pc:sldMk cId="1511091180" sldId="276"/>
            <ac:graphicFrameMk id="2" creationId="{E13D52CF-BE81-4C09-9FEF-1E3DAF679F49}"/>
          </ac:graphicFrameMkLst>
        </pc:graphicFrameChg>
        <pc:picChg chg="add del mod">
          <ac:chgData name="Mary Ellen McDonald" userId="1772ce6a-0628-42ec-b231-7cd38b0ee1b0" providerId="ADAL" clId="{BA8AC0E1-B4C5-4523-B5E8-840C9B6C63B2}" dt="2019-05-22T14:06:07.872" v="551" actId="478"/>
          <ac:picMkLst>
            <pc:docMk/>
            <pc:sldMk cId="1511091180" sldId="276"/>
            <ac:picMk id="3" creationId="{89518ABF-AB41-4287-84A1-7DE9ADBF7988}"/>
          </ac:picMkLst>
        </pc:picChg>
        <pc:picChg chg="add mod">
          <ac:chgData name="Mary Ellen McDonald" userId="1772ce6a-0628-42ec-b231-7cd38b0ee1b0" providerId="ADAL" clId="{BA8AC0E1-B4C5-4523-B5E8-840C9B6C63B2}" dt="2019-05-22T14:06:14.843" v="553" actId="14100"/>
          <ac:picMkLst>
            <pc:docMk/>
            <pc:sldMk cId="1511091180" sldId="276"/>
            <ac:picMk id="5" creationId="{26AB1AED-3D79-4603-8BB4-0A24F463625A}"/>
          </ac:picMkLst>
        </pc:picChg>
        <pc:picChg chg="del">
          <ac:chgData name="Mary Ellen McDonald" userId="1772ce6a-0628-42ec-b231-7cd38b0ee1b0" providerId="ADAL" clId="{BA8AC0E1-B4C5-4523-B5E8-840C9B6C63B2}" dt="2019-05-22T14:04:47.329" v="542" actId="478"/>
          <ac:picMkLst>
            <pc:docMk/>
            <pc:sldMk cId="1511091180" sldId="276"/>
            <ac:picMk id="6" creationId="{ACFAEBDB-9FF6-4DBA-B804-DC47F6378B78}"/>
          </ac:picMkLst>
        </pc:picChg>
      </pc:sldChg>
    </pc:docChg>
  </pc:docChgLst>
  <pc:docChgLst>
    <pc:chgData name="Mary Ellen McDonald" userId="1772ce6a-0628-42ec-b231-7cd38b0ee1b0" providerId="ADAL" clId="{DF422110-D636-40CA-B8FC-E7CD8E0D04C8}"/>
    <pc:docChg chg="custSel addSld delSld modSld">
      <pc:chgData name="Mary Ellen McDonald" userId="1772ce6a-0628-42ec-b231-7cd38b0ee1b0" providerId="ADAL" clId="{DF422110-D636-40CA-B8FC-E7CD8E0D04C8}" dt="2019-05-24T19:20:37.442" v="188" actId="20577"/>
      <pc:docMkLst>
        <pc:docMk/>
      </pc:docMkLst>
      <pc:sldChg chg="modSp">
        <pc:chgData name="Mary Ellen McDonald" userId="1772ce6a-0628-42ec-b231-7cd38b0ee1b0" providerId="ADAL" clId="{DF422110-D636-40CA-B8FC-E7CD8E0D04C8}" dt="2019-05-24T19:20:37.442" v="188" actId="20577"/>
        <pc:sldMkLst>
          <pc:docMk/>
          <pc:sldMk cId="3569349394" sldId="264"/>
        </pc:sldMkLst>
        <pc:graphicFrameChg chg="modGraphic">
          <ac:chgData name="Mary Ellen McDonald" userId="1772ce6a-0628-42ec-b231-7cd38b0ee1b0" providerId="ADAL" clId="{DF422110-D636-40CA-B8FC-E7CD8E0D04C8}" dt="2019-05-24T19:20:37.442" v="188" actId="20577"/>
          <ac:graphicFrameMkLst>
            <pc:docMk/>
            <pc:sldMk cId="3569349394" sldId="264"/>
            <ac:graphicFrameMk id="6" creationId="{598C2D15-C814-4CC4-959E-22F0024378A9}"/>
          </ac:graphicFrameMkLst>
        </pc:graphicFrameChg>
      </pc:sldChg>
      <pc:sldChg chg="addSp delSp modSp">
        <pc:chgData name="Mary Ellen McDonald" userId="1772ce6a-0628-42ec-b231-7cd38b0ee1b0" providerId="ADAL" clId="{DF422110-D636-40CA-B8FC-E7CD8E0D04C8}" dt="2019-05-24T19:18:34.079" v="186" actId="6549"/>
        <pc:sldMkLst>
          <pc:docMk/>
          <pc:sldMk cId="3512070643" sldId="271"/>
        </pc:sldMkLst>
        <pc:spChg chg="add del">
          <ac:chgData name="Mary Ellen McDonald" userId="1772ce6a-0628-42ec-b231-7cd38b0ee1b0" providerId="ADAL" clId="{DF422110-D636-40CA-B8FC-E7CD8E0D04C8}" dt="2019-05-24T19:14:05.557" v="55"/>
          <ac:spMkLst>
            <pc:docMk/>
            <pc:sldMk cId="3512070643" sldId="271"/>
            <ac:spMk id="2" creationId="{C247DEAE-4C2D-481D-909C-65B3CA0C1E31}"/>
          </ac:spMkLst>
        </pc:spChg>
        <pc:spChg chg="add del">
          <ac:chgData name="Mary Ellen McDonald" userId="1772ce6a-0628-42ec-b231-7cd38b0ee1b0" providerId="ADAL" clId="{DF422110-D636-40CA-B8FC-E7CD8E0D04C8}" dt="2019-05-24T19:15:09.402" v="65"/>
          <ac:spMkLst>
            <pc:docMk/>
            <pc:sldMk cId="3512070643" sldId="271"/>
            <ac:spMk id="3" creationId="{B8FD11DD-6A37-47C1-BE94-BC79989CEBB4}"/>
          </ac:spMkLst>
        </pc:spChg>
        <pc:spChg chg="add mod">
          <ac:chgData name="Mary Ellen McDonald" userId="1772ce6a-0628-42ec-b231-7cd38b0ee1b0" providerId="ADAL" clId="{DF422110-D636-40CA-B8FC-E7CD8E0D04C8}" dt="2019-05-24T19:18:34.079" v="186" actId="6549"/>
          <ac:spMkLst>
            <pc:docMk/>
            <pc:sldMk cId="3512070643" sldId="271"/>
            <ac:spMk id="6" creationId="{B9080ED7-2128-4E79-9FA5-4A3094665444}"/>
          </ac:spMkLst>
        </pc:spChg>
        <pc:spChg chg="add del">
          <ac:chgData name="Mary Ellen McDonald" userId="1772ce6a-0628-42ec-b231-7cd38b0ee1b0" providerId="ADAL" clId="{DF422110-D636-40CA-B8FC-E7CD8E0D04C8}" dt="2019-05-24T19:13:17.970" v="46"/>
          <ac:spMkLst>
            <pc:docMk/>
            <pc:sldMk cId="3512070643" sldId="271"/>
            <ac:spMk id="8" creationId="{A707085A-21F7-4EE1-A217-4AB76BD7D729}"/>
          </ac:spMkLst>
        </pc:spChg>
        <pc:spChg chg="add del">
          <ac:chgData name="Mary Ellen McDonald" userId="1772ce6a-0628-42ec-b231-7cd38b0ee1b0" providerId="ADAL" clId="{DF422110-D636-40CA-B8FC-E7CD8E0D04C8}" dt="2019-05-24T19:15:01.714" v="63"/>
          <ac:spMkLst>
            <pc:docMk/>
            <pc:sldMk cId="3512070643" sldId="271"/>
            <ac:spMk id="9" creationId="{1AC679AD-1CB9-440D-B419-93A04AEAD8B8}"/>
          </ac:spMkLst>
        </pc:spChg>
        <pc:spChg chg="del">
          <ac:chgData name="Mary Ellen McDonald" userId="1772ce6a-0628-42ec-b231-7cd38b0ee1b0" providerId="ADAL" clId="{DF422110-D636-40CA-B8FC-E7CD8E0D04C8}" dt="2019-05-24T19:14:16.381" v="58"/>
          <ac:spMkLst>
            <pc:docMk/>
            <pc:sldMk cId="3512070643" sldId="271"/>
            <ac:spMk id="11" creationId="{8E63D1A0-8E0D-42F9-9E6F-C87D87C7119D}"/>
          </ac:spMkLst>
        </pc:spChg>
        <pc:spChg chg="del mod">
          <ac:chgData name="Mary Ellen McDonald" userId="1772ce6a-0628-42ec-b231-7cd38b0ee1b0" providerId="ADAL" clId="{DF422110-D636-40CA-B8FC-E7CD8E0D04C8}" dt="2019-05-24T19:14:11.173" v="57"/>
          <ac:spMkLst>
            <pc:docMk/>
            <pc:sldMk cId="3512070643" sldId="271"/>
            <ac:spMk id="12" creationId="{59D228C0-C3D5-4C75-836F-CC048D2D8549}"/>
          </ac:spMkLst>
        </pc:spChg>
        <pc:spChg chg="del">
          <ac:chgData name="Mary Ellen McDonald" userId="1772ce6a-0628-42ec-b231-7cd38b0ee1b0" providerId="ADAL" clId="{DF422110-D636-40CA-B8FC-E7CD8E0D04C8}" dt="2019-05-24T19:12:45.429" v="37"/>
          <ac:spMkLst>
            <pc:docMk/>
            <pc:sldMk cId="3512070643" sldId="271"/>
            <ac:spMk id="13" creationId="{DB4A56D3-725A-45D5-BB76-0783F1E64EA8}"/>
          </ac:spMkLst>
        </pc:spChg>
        <pc:spChg chg="del">
          <ac:chgData name="Mary Ellen McDonald" userId="1772ce6a-0628-42ec-b231-7cd38b0ee1b0" providerId="ADAL" clId="{DF422110-D636-40CA-B8FC-E7CD8E0D04C8}" dt="2019-05-24T19:12:42.188" v="36"/>
          <ac:spMkLst>
            <pc:docMk/>
            <pc:sldMk cId="3512070643" sldId="271"/>
            <ac:spMk id="14" creationId="{BFCA670E-5BF1-45DA-884C-453443584CFF}"/>
          </ac:spMkLst>
        </pc:spChg>
        <pc:spChg chg="del mod">
          <ac:chgData name="Mary Ellen McDonald" userId="1772ce6a-0628-42ec-b231-7cd38b0ee1b0" providerId="ADAL" clId="{DF422110-D636-40CA-B8FC-E7CD8E0D04C8}" dt="2019-05-24T19:12:38.409" v="35"/>
          <ac:spMkLst>
            <pc:docMk/>
            <pc:sldMk cId="3512070643" sldId="271"/>
            <ac:spMk id="16" creationId="{B7DA1FAE-F868-46FF-A0C0-C8F31D08AA20}"/>
          </ac:spMkLst>
        </pc:spChg>
        <pc:spChg chg="del">
          <ac:chgData name="Mary Ellen McDonald" userId="1772ce6a-0628-42ec-b231-7cd38b0ee1b0" providerId="ADAL" clId="{DF422110-D636-40CA-B8FC-E7CD8E0D04C8}" dt="2019-05-24T19:12:30.140" v="31"/>
          <ac:spMkLst>
            <pc:docMk/>
            <pc:sldMk cId="3512070643" sldId="271"/>
            <ac:spMk id="17" creationId="{08026F62-FF21-4B64-ABE3-71A0938EDC9C}"/>
          </ac:spMkLst>
        </pc:spChg>
        <pc:spChg chg="mod">
          <ac:chgData name="Mary Ellen McDonald" userId="1772ce6a-0628-42ec-b231-7cd38b0ee1b0" providerId="ADAL" clId="{DF422110-D636-40CA-B8FC-E7CD8E0D04C8}" dt="2019-05-24T19:12:33.321" v="32" actId="6549"/>
          <ac:spMkLst>
            <pc:docMk/>
            <pc:sldMk cId="3512070643" sldId="271"/>
            <ac:spMk id="18" creationId="{6E0AD1AC-3F2D-4CE7-8A68-C454175B7EEF}"/>
          </ac:spMkLst>
        </pc:spChg>
        <pc:spChg chg="del">
          <ac:chgData name="Mary Ellen McDonald" userId="1772ce6a-0628-42ec-b231-7cd38b0ee1b0" providerId="ADAL" clId="{DF422110-D636-40CA-B8FC-E7CD8E0D04C8}" dt="2019-05-24T19:12:26.491" v="30"/>
          <ac:spMkLst>
            <pc:docMk/>
            <pc:sldMk cId="3512070643" sldId="271"/>
            <ac:spMk id="19" creationId="{D0BD63C2-AC5B-4376-A025-0F00E20969B6}"/>
          </ac:spMkLst>
        </pc:spChg>
        <pc:spChg chg="del">
          <ac:chgData name="Mary Ellen McDonald" userId="1772ce6a-0628-42ec-b231-7cd38b0ee1b0" providerId="ADAL" clId="{DF422110-D636-40CA-B8FC-E7CD8E0D04C8}" dt="2019-05-24T19:12:21.931" v="29"/>
          <ac:spMkLst>
            <pc:docMk/>
            <pc:sldMk cId="3512070643" sldId="271"/>
            <ac:spMk id="20" creationId="{95986C00-DE1B-4F0F-8D42-F08FA81D30B3}"/>
          </ac:spMkLst>
        </pc:spChg>
        <pc:spChg chg="del">
          <ac:chgData name="Mary Ellen McDonald" userId="1772ce6a-0628-42ec-b231-7cd38b0ee1b0" providerId="ADAL" clId="{DF422110-D636-40CA-B8FC-E7CD8E0D04C8}" dt="2019-05-24T19:12:17.916" v="28"/>
          <ac:spMkLst>
            <pc:docMk/>
            <pc:sldMk cId="3512070643" sldId="271"/>
            <ac:spMk id="21" creationId="{CD55A6CC-1712-4E7A-B26B-9DE360802A4C}"/>
          </ac:spMkLst>
        </pc:spChg>
        <pc:spChg chg="del">
          <ac:chgData name="Mary Ellen McDonald" userId="1772ce6a-0628-42ec-b231-7cd38b0ee1b0" providerId="ADAL" clId="{DF422110-D636-40CA-B8FC-E7CD8E0D04C8}" dt="2019-05-24T19:12:11.845" v="27"/>
          <ac:spMkLst>
            <pc:docMk/>
            <pc:sldMk cId="3512070643" sldId="271"/>
            <ac:spMk id="22" creationId="{37E13E52-FCBC-4081-BE07-EFF270740008}"/>
          </ac:spMkLst>
        </pc:spChg>
        <pc:spChg chg="del">
          <ac:chgData name="Mary Ellen McDonald" userId="1772ce6a-0628-42ec-b231-7cd38b0ee1b0" providerId="ADAL" clId="{DF422110-D636-40CA-B8FC-E7CD8E0D04C8}" dt="2019-05-24T19:12:07.524" v="26"/>
          <ac:spMkLst>
            <pc:docMk/>
            <pc:sldMk cId="3512070643" sldId="271"/>
            <ac:spMk id="24" creationId="{972CD4A0-A970-4042-AFCA-DEC930911A3E}"/>
          </ac:spMkLst>
        </pc:spChg>
        <pc:spChg chg="del mod">
          <ac:chgData name="Mary Ellen McDonald" userId="1772ce6a-0628-42ec-b231-7cd38b0ee1b0" providerId="ADAL" clId="{DF422110-D636-40CA-B8FC-E7CD8E0D04C8}" dt="2019-05-24T19:12:03.088" v="25"/>
          <ac:spMkLst>
            <pc:docMk/>
            <pc:sldMk cId="3512070643" sldId="271"/>
            <ac:spMk id="25" creationId="{D9B61B7D-AFF5-4B57-84AD-4DF1CD78F935}"/>
          </ac:spMkLst>
        </pc:spChg>
        <pc:spChg chg="del">
          <ac:chgData name="Mary Ellen McDonald" userId="1772ce6a-0628-42ec-b231-7cd38b0ee1b0" providerId="ADAL" clId="{DF422110-D636-40CA-B8FC-E7CD8E0D04C8}" dt="2019-05-24T19:11:57.936" v="23"/>
          <ac:spMkLst>
            <pc:docMk/>
            <pc:sldMk cId="3512070643" sldId="271"/>
            <ac:spMk id="27" creationId="{466D6E06-D24A-4609-8E5F-43B98EC86427}"/>
          </ac:spMkLst>
        </pc:spChg>
        <pc:spChg chg="del mod">
          <ac:chgData name="Mary Ellen McDonald" userId="1772ce6a-0628-42ec-b231-7cd38b0ee1b0" providerId="ADAL" clId="{DF422110-D636-40CA-B8FC-E7CD8E0D04C8}" dt="2019-05-24T19:11:53.783" v="22"/>
          <ac:spMkLst>
            <pc:docMk/>
            <pc:sldMk cId="3512070643" sldId="271"/>
            <ac:spMk id="28" creationId="{436381D6-CC6E-4103-B64F-FCFC16BDF404}"/>
          </ac:spMkLst>
        </pc:spChg>
        <pc:spChg chg="mod">
          <ac:chgData name="Mary Ellen McDonald" userId="1772ce6a-0628-42ec-b231-7cd38b0ee1b0" providerId="ADAL" clId="{DF422110-D636-40CA-B8FC-E7CD8E0D04C8}" dt="2019-05-24T19:11:39.384" v="18" actId="6549"/>
          <ac:spMkLst>
            <pc:docMk/>
            <pc:sldMk cId="3512070643" sldId="271"/>
            <ac:spMk id="29" creationId="{BC48FA6E-61B3-4C81-8030-4E2E009C94E6}"/>
          </ac:spMkLst>
        </pc:spChg>
        <pc:spChg chg="del mod">
          <ac:chgData name="Mary Ellen McDonald" userId="1772ce6a-0628-42ec-b231-7cd38b0ee1b0" providerId="ADAL" clId="{DF422110-D636-40CA-B8FC-E7CD8E0D04C8}" dt="2019-05-24T19:11:46.223" v="20"/>
          <ac:spMkLst>
            <pc:docMk/>
            <pc:sldMk cId="3512070643" sldId="271"/>
            <ac:spMk id="30" creationId="{53ABCBC2-B97E-4C30-B5D2-31A6A3730912}"/>
          </ac:spMkLst>
        </pc:spChg>
        <pc:spChg chg="mod">
          <ac:chgData name="Mary Ellen McDonald" userId="1772ce6a-0628-42ec-b231-7cd38b0ee1b0" providerId="ADAL" clId="{DF422110-D636-40CA-B8FC-E7CD8E0D04C8}" dt="2019-05-24T19:11:35.290" v="17" actId="6549"/>
          <ac:spMkLst>
            <pc:docMk/>
            <pc:sldMk cId="3512070643" sldId="271"/>
            <ac:spMk id="31" creationId="{5F25E1EA-C5C1-4B82-A604-772DE579C60B}"/>
          </ac:spMkLst>
        </pc:spChg>
        <pc:spChg chg="mod">
          <ac:chgData name="Mary Ellen McDonald" userId="1772ce6a-0628-42ec-b231-7cd38b0ee1b0" providerId="ADAL" clId="{DF422110-D636-40CA-B8FC-E7CD8E0D04C8}" dt="2019-05-24T19:11:31.897" v="16" actId="6549"/>
          <ac:spMkLst>
            <pc:docMk/>
            <pc:sldMk cId="3512070643" sldId="271"/>
            <ac:spMk id="32" creationId="{17784BED-4F8B-49C2-AB66-FCDFF1559395}"/>
          </ac:spMkLst>
        </pc:spChg>
        <pc:spChg chg="mod">
          <ac:chgData name="Mary Ellen McDonald" userId="1772ce6a-0628-42ec-b231-7cd38b0ee1b0" providerId="ADAL" clId="{DF422110-D636-40CA-B8FC-E7CD8E0D04C8}" dt="2019-05-24T19:11:28.202" v="15" actId="6549"/>
          <ac:spMkLst>
            <pc:docMk/>
            <pc:sldMk cId="3512070643" sldId="271"/>
            <ac:spMk id="34" creationId="{E9E2E261-BE72-40A2-B376-2CD7B26AADDE}"/>
          </ac:spMkLst>
        </pc:spChg>
        <pc:spChg chg="mod">
          <ac:chgData name="Mary Ellen McDonald" userId="1772ce6a-0628-42ec-b231-7cd38b0ee1b0" providerId="ADAL" clId="{DF422110-D636-40CA-B8FC-E7CD8E0D04C8}" dt="2019-05-24T19:11:25.887" v="14" actId="6549"/>
          <ac:spMkLst>
            <pc:docMk/>
            <pc:sldMk cId="3512070643" sldId="271"/>
            <ac:spMk id="35" creationId="{9C98B68C-F6F2-4AF7-B9E4-019A267DA249}"/>
          </ac:spMkLst>
        </pc:spChg>
        <pc:spChg chg="del">
          <ac:chgData name="Mary Ellen McDonald" userId="1772ce6a-0628-42ec-b231-7cd38b0ee1b0" providerId="ADAL" clId="{DF422110-D636-40CA-B8FC-E7CD8E0D04C8}" dt="2019-05-24T19:11:19.924" v="12"/>
          <ac:spMkLst>
            <pc:docMk/>
            <pc:sldMk cId="3512070643" sldId="271"/>
            <ac:spMk id="36" creationId="{20C60116-0462-4388-9CC0-D95F597EE96B}"/>
          </ac:spMkLst>
        </pc:spChg>
        <pc:spChg chg="del">
          <ac:chgData name="Mary Ellen McDonald" userId="1772ce6a-0628-42ec-b231-7cd38b0ee1b0" providerId="ADAL" clId="{DF422110-D636-40CA-B8FC-E7CD8E0D04C8}" dt="2019-05-24T19:11:23.094" v="13" actId="478"/>
          <ac:spMkLst>
            <pc:docMk/>
            <pc:sldMk cId="3512070643" sldId="271"/>
            <ac:spMk id="37" creationId="{FB96BA9B-2E84-4401-8DD5-BF6090C16D85}"/>
          </ac:spMkLst>
        </pc:spChg>
        <pc:spChg chg="del">
          <ac:chgData name="Mary Ellen McDonald" userId="1772ce6a-0628-42ec-b231-7cd38b0ee1b0" providerId="ADAL" clId="{DF422110-D636-40CA-B8FC-E7CD8E0D04C8}" dt="2019-05-24T19:11:16.355" v="11"/>
          <ac:spMkLst>
            <pc:docMk/>
            <pc:sldMk cId="3512070643" sldId="271"/>
            <ac:spMk id="38" creationId="{CE03E758-F310-419B-AD8D-72B77EA6C06A}"/>
          </ac:spMkLst>
        </pc:spChg>
        <pc:spChg chg="del">
          <ac:chgData name="Mary Ellen McDonald" userId="1772ce6a-0628-42ec-b231-7cd38b0ee1b0" providerId="ADAL" clId="{DF422110-D636-40CA-B8FC-E7CD8E0D04C8}" dt="2019-05-24T19:11:11.467" v="10"/>
          <ac:spMkLst>
            <pc:docMk/>
            <pc:sldMk cId="3512070643" sldId="271"/>
            <ac:spMk id="39" creationId="{67729B48-4CD5-4CE0-89CA-C14BC4CF78B7}"/>
          </ac:spMkLst>
        </pc:spChg>
        <pc:spChg chg="del">
          <ac:chgData name="Mary Ellen McDonald" userId="1772ce6a-0628-42ec-b231-7cd38b0ee1b0" providerId="ADAL" clId="{DF422110-D636-40CA-B8FC-E7CD8E0D04C8}" dt="2019-05-24T19:11:06.195" v="9"/>
          <ac:spMkLst>
            <pc:docMk/>
            <pc:sldMk cId="3512070643" sldId="271"/>
            <ac:spMk id="41" creationId="{1DE0D6D1-F59D-4667-A9B0-7F389345C175}"/>
          </ac:spMkLst>
        </pc:spChg>
        <pc:spChg chg="del mod">
          <ac:chgData name="Mary Ellen McDonald" userId="1772ce6a-0628-42ec-b231-7cd38b0ee1b0" providerId="ADAL" clId="{DF422110-D636-40CA-B8FC-E7CD8E0D04C8}" dt="2019-05-24T19:11:01.222" v="8"/>
          <ac:spMkLst>
            <pc:docMk/>
            <pc:sldMk cId="3512070643" sldId="271"/>
            <ac:spMk id="43" creationId="{D4873737-118A-4D4B-B380-A58C1AAC25E1}"/>
          </ac:spMkLst>
        </pc:spChg>
        <pc:spChg chg="del mod">
          <ac:chgData name="Mary Ellen McDonald" userId="1772ce6a-0628-42ec-b231-7cd38b0ee1b0" providerId="ADAL" clId="{DF422110-D636-40CA-B8FC-E7CD8E0D04C8}" dt="2019-05-24T19:10:53.591" v="6" actId="478"/>
          <ac:spMkLst>
            <pc:docMk/>
            <pc:sldMk cId="3512070643" sldId="271"/>
            <ac:spMk id="44" creationId="{9910176F-F334-4CFE-B178-4A3A764AC1C3}"/>
          </ac:spMkLst>
        </pc:spChg>
        <pc:spChg chg="mod">
          <ac:chgData name="Mary Ellen McDonald" userId="1772ce6a-0628-42ec-b231-7cd38b0ee1b0" providerId="ADAL" clId="{DF422110-D636-40CA-B8FC-E7CD8E0D04C8}" dt="2019-05-24T19:10:45.468" v="3" actId="6549"/>
          <ac:spMkLst>
            <pc:docMk/>
            <pc:sldMk cId="3512070643" sldId="271"/>
            <ac:spMk id="45" creationId="{F267BCE6-4BE3-4344-87FB-4249395B7851}"/>
          </ac:spMkLst>
        </pc:spChg>
        <pc:spChg chg="del">
          <ac:chgData name="Mary Ellen McDonald" userId="1772ce6a-0628-42ec-b231-7cd38b0ee1b0" providerId="ADAL" clId="{DF422110-D636-40CA-B8FC-E7CD8E0D04C8}" dt="2019-05-24T19:10:42.547" v="2"/>
          <ac:spMkLst>
            <pc:docMk/>
            <pc:sldMk cId="3512070643" sldId="271"/>
            <ac:spMk id="46" creationId="{085717BA-3245-4F98-84C4-1C28835D1594}"/>
          </ac:spMkLst>
        </pc:spChg>
        <pc:spChg chg="del">
          <ac:chgData name="Mary Ellen McDonald" userId="1772ce6a-0628-42ec-b231-7cd38b0ee1b0" providerId="ADAL" clId="{DF422110-D636-40CA-B8FC-E7CD8E0D04C8}" dt="2019-05-24T19:10:38.609" v="1"/>
          <ac:spMkLst>
            <pc:docMk/>
            <pc:sldMk cId="3512070643" sldId="271"/>
            <ac:spMk id="48" creationId="{DEF09522-721A-43CB-BC6C-69D614C25F35}"/>
          </ac:spMkLst>
        </pc:spChg>
        <pc:spChg chg="mod">
          <ac:chgData name="Mary Ellen McDonald" userId="1772ce6a-0628-42ec-b231-7cd38b0ee1b0" providerId="ADAL" clId="{DF422110-D636-40CA-B8FC-E7CD8E0D04C8}" dt="2019-05-24T19:10:26.725" v="0" actId="6549"/>
          <ac:spMkLst>
            <pc:docMk/>
            <pc:sldMk cId="3512070643" sldId="271"/>
            <ac:spMk id="49" creationId="{BC50ACA7-647D-49D1-B4BA-0BCF039EF87F}"/>
          </ac:spMkLst>
        </pc:spChg>
        <pc:grpChg chg="add del mod">
          <ac:chgData name="Mary Ellen McDonald" userId="1772ce6a-0628-42ec-b231-7cd38b0ee1b0" providerId="ADAL" clId="{DF422110-D636-40CA-B8FC-E7CD8E0D04C8}" dt="2019-05-24T19:15:04.291" v="64"/>
          <ac:grpSpMkLst>
            <pc:docMk/>
            <pc:sldMk cId="3512070643" sldId="271"/>
            <ac:grpSpMk id="5" creationId="{86945907-04FF-4FDF-B534-6D8C23E05F70}"/>
          </ac:grpSpMkLst>
        </pc:grpChg>
        <pc:grpChg chg="add del">
          <ac:chgData name="Mary Ellen McDonald" userId="1772ce6a-0628-42ec-b231-7cd38b0ee1b0" providerId="ADAL" clId="{DF422110-D636-40CA-B8FC-E7CD8E0D04C8}" dt="2019-05-24T19:13:16.812" v="44"/>
          <ac:grpSpMkLst>
            <pc:docMk/>
            <pc:sldMk cId="3512070643" sldId="271"/>
            <ac:grpSpMk id="51" creationId="{8C624741-60C4-4ECE-87FA-F5D769384702}"/>
          </ac:grpSpMkLst>
        </pc:grpChg>
        <pc:grpChg chg="add del mod">
          <ac:chgData name="Mary Ellen McDonald" userId="1772ce6a-0628-42ec-b231-7cd38b0ee1b0" providerId="ADAL" clId="{DF422110-D636-40CA-B8FC-E7CD8E0D04C8}" dt="2019-05-24T19:13:16.361" v="43"/>
          <ac:grpSpMkLst>
            <pc:docMk/>
            <pc:sldMk cId="3512070643" sldId="271"/>
            <ac:grpSpMk id="71" creationId="{03446437-31DA-4146-8420-500D8B0140BF}"/>
          </ac:grpSpMkLst>
        </pc:grpChg>
        <pc:grpChg chg="add del">
          <ac:chgData name="Mary Ellen McDonald" userId="1772ce6a-0628-42ec-b231-7cd38b0ee1b0" providerId="ADAL" clId="{DF422110-D636-40CA-B8FC-E7CD8E0D04C8}" dt="2019-05-24T19:13:34.236" v="51"/>
          <ac:grpSpMkLst>
            <pc:docMk/>
            <pc:sldMk cId="3512070643" sldId="271"/>
            <ac:grpSpMk id="91" creationId="{AB4CE684-CB0F-4727-8051-046BEBEC315E}"/>
          </ac:grpSpMkLst>
        </pc:grpChg>
      </pc:sldChg>
      <pc:sldChg chg="delSp modSp add del">
        <pc:chgData name="Mary Ellen McDonald" userId="1772ce6a-0628-42ec-b231-7cd38b0ee1b0" providerId="ADAL" clId="{DF422110-D636-40CA-B8FC-E7CD8E0D04C8}" dt="2019-05-24T19:17:39.048" v="183" actId="2696"/>
        <pc:sldMkLst>
          <pc:docMk/>
          <pc:sldMk cId="1694971115" sldId="277"/>
        </pc:sldMkLst>
        <pc:grpChg chg="del mod">
          <ac:chgData name="Mary Ellen McDonald" userId="1772ce6a-0628-42ec-b231-7cd38b0ee1b0" providerId="ADAL" clId="{DF422110-D636-40CA-B8FC-E7CD8E0D04C8}" dt="2019-05-24T19:14:51.122" v="62"/>
          <ac:grpSpMkLst>
            <pc:docMk/>
            <pc:sldMk cId="1694971115" sldId="277"/>
            <ac:grpSpMk id="5" creationId="{86945907-04FF-4FDF-B534-6D8C23E05F70}"/>
          </ac:grpSpMkLst>
        </pc:grpChg>
      </pc:sldChg>
    </pc:docChg>
  </pc:docChgLst>
  <pc:docChgLst>
    <pc:chgData name="Mary Ellen McDonald" userId="1772ce6a-0628-42ec-b231-7cd38b0ee1b0" providerId="ADAL" clId="{C6C8FB1B-6D65-4F3E-92B3-CF3D768EE435}"/>
    <pc:docChg chg="custSel addSld modSld sldOrd">
      <pc:chgData name="Mary Ellen McDonald" userId="1772ce6a-0628-42ec-b231-7cd38b0ee1b0" providerId="ADAL" clId="{C6C8FB1B-6D65-4F3E-92B3-CF3D768EE435}" dt="2019-04-03T10:54:33.420" v="269"/>
      <pc:docMkLst>
        <pc:docMk/>
      </pc:docMkLst>
      <pc:sldChg chg="addSp delSp modSp">
        <pc:chgData name="Mary Ellen McDonald" userId="1772ce6a-0628-42ec-b231-7cd38b0ee1b0" providerId="ADAL" clId="{C6C8FB1B-6D65-4F3E-92B3-CF3D768EE435}" dt="2019-04-02T17:40:44.331" v="59" actId="20577"/>
        <pc:sldMkLst>
          <pc:docMk/>
          <pc:sldMk cId="492831318" sldId="257"/>
        </pc:sldMkLst>
        <pc:spChg chg="del">
          <ac:chgData name="Mary Ellen McDonald" userId="1772ce6a-0628-42ec-b231-7cd38b0ee1b0" providerId="ADAL" clId="{C6C8FB1B-6D65-4F3E-92B3-CF3D768EE435}" dt="2019-04-02T17:38:19.930" v="0"/>
          <ac:spMkLst>
            <pc:docMk/>
            <pc:sldMk cId="492831318" sldId="257"/>
            <ac:spMk id="3" creationId="{00000000-0000-0000-0000-000000000000}"/>
          </ac:spMkLst>
        </pc:spChg>
        <pc:spChg chg="add mod">
          <ac:chgData name="Mary Ellen McDonald" userId="1772ce6a-0628-42ec-b231-7cd38b0ee1b0" providerId="ADAL" clId="{C6C8FB1B-6D65-4F3E-92B3-CF3D768EE435}" dt="2019-04-02T17:40:08.184" v="42" actId="14100"/>
          <ac:spMkLst>
            <pc:docMk/>
            <pc:sldMk cId="492831318" sldId="257"/>
            <ac:spMk id="4" creationId="{311C867A-E13C-4050-AF33-1D72178178AE}"/>
          </ac:spMkLst>
        </pc:spChg>
        <pc:spChg chg="add mod">
          <ac:chgData name="Mary Ellen McDonald" userId="1772ce6a-0628-42ec-b231-7cd38b0ee1b0" providerId="ADAL" clId="{C6C8FB1B-6D65-4F3E-92B3-CF3D768EE435}" dt="2019-04-02T17:40:44.331" v="59" actId="20577"/>
          <ac:spMkLst>
            <pc:docMk/>
            <pc:sldMk cId="492831318" sldId="257"/>
            <ac:spMk id="5" creationId="{33B00726-3A9E-4440-8B4C-D6E520183B16}"/>
          </ac:spMkLst>
        </pc:spChg>
      </pc:sldChg>
      <pc:sldChg chg="addSp delSp modSp">
        <pc:chgData name="Mary Ellen McDonald" userId="1772ce6a-0628-42ec-b231-7cd38b0ee1b0" providerId="ADAL" clId="{C6C8FB1B-6D65-4F3E-92B3-CF3D768EE435}" dt="2019-04-02T17:41:46.053" v="71" actId="20577"/>
        <pc:sldMkLst>
          <pc:docMk/>
          <pc:sldMk cId="3104655748" sldId="258"/>
        </pc:sldMkLst>
        <pc:spChg chg="del">
          <ac:chgData name="Mary Ellen McDonald" userId="1772ce6a-0628-42ec-b231-7cd38b0ee1b0" providerId="ADAL" clId="{C6C8FB1B-6D65-4F3E-92B3-CF3D768EE435}" dt="2019-04-02T17:41:04.242" v="63"/>
          <ac:spMkLst>
            <pc:docMk/>
            <pc:sldMk cId="3104655748" sldId="258"/>
            <ac:spMk id="2" creationId="{00000000-0000-0000-0000-000000000000}"/>
          </ac:spMkLst>
        </pc:spChg>
        <pc:spChg chg="del">
          <ac:chgData name="Mary Ellen McDonald" userId="1772ce6a-0628-42ec-b231-7cd38b0ee1b0" providerId="ADAL" clId="{C6C8FB1B-6D65-4F3E-92B3-CF3D768EE435}" dt="2019-04-02T17:41:23.556" v="66"/>
          <ac:spMkLst>
            <pc:docMk/>
            <pc:sldMk cId="3104655748" sldId="258"/>
            <ac:spMk id="3" creationId="{00000000-0000-0000-0000-000000000000}"/>
          </ac:spMkLst>
        </pc:spChg>
        <pc:spChg chg="add mod">
          <ac:chgData name="Mary Ellen McDonald" userId="1772ce6a-0628-42ec-b231-7cd38b0ee1b0" providerId="ADAL" clId="{C6C8FB1B-6D65-4F3E-92B3-CF3D768EE435}" dt="2019-04-02T17:41:11.898" v="65" actId="1076"/>
          <ac:spMkLst>
            <pc:docMk/>
            <pc:sldMk cId="3104655748" sldId="258"/>
            <ac:spMk id="4" creationId="{8A8D7995-FA6F-4E1C-9D10-275111E6A1C1}"/>
          </ac:spMkLst>
        </pc:spChg>
        <pc:spChg chg="add">
          <ac:chgData name="Mary Ellen McDonald" userId="1772ce6a-0628-42ec-b231-7cd38b0ee1b0" providerId="ADAL" clId="{C6C8FB1B-6D65-4F3E-92B3-CF3D768EE435}" dt="2019-04-02T17:41:28.674" v="67"/>
          <ac:spMkLst>
            <pc:docMk/>
            <pc:sldMk cId="3104655748" sldId="258"/>
            <ac:spMk id="5" creationId="{592352F4-D5E1-4601-AC8D-85CDBAD5B385}"/>
          </ac:spMkLst>
        </pc:spChg>
        <pc:spChg chg="add mod">
          <ac:chgData name="Mary Ellen McDonald" userId="1772ce6a-0628-42ec-b231-7cd38b0ee1b0" providerId="ADAL" clId="{C6C8FB1B-6D65-4F3E-92B3-CF3D768EE435}" dt="2019-04-02T17:41:46.053" v="71" actId="20577"/>
          <ac:spMkLst>
            <pc:docMk/>
            <pc:sldMk cId="3104655748" sldId="258"/>
            <ac:spMk id="6" creationId="{481EE811-34C1-4814-9F66-94D6745B9897}"/>
          </ac:spMkLst>
        </pc:spChg>
      </pc:sldChg>
      <pc:sldChg chg="addSp delSp modSp">
        <pc:chgData name="Mary Ellen McDonald" userId="1772ce6a-0628-42ec-b231-7cd38b0ee1b0" providerId="ADAL" clId="{C6C8FB1B-6D65-4F3E-92B3-CF3D768EE435}" dt="2019-04-03T10:54:33.420" v="269"/>
        <pc:sldMkLst>
          <pc:docMk/>
          <pc:sldMk cId="657310926" sldId="259"/>
        </pc:sldMkLst>
        <pc:spChg chg="del">
          <ac:chgData name="Mary Ellen McDonald" userId="1772ce6a-0628-42ec-b231-7cd38b0ee1b0" providerId="ADAL" clId="{C6C8FB1B-6D65-4F3E-92B3-CF3D768EE435}" dt="2019-04-03T10:54:16.039" v="266"/>
          <ac:spMkLst>
            <pc:docMk/>
            <pc:sldMk cId="657310926" sldId="259"/>
            <ac:spMk id="2" creationId="{00000000-0000-0000-0000-000000000000}"/>
          </ac:spMkLst>
        </pc:spChg>
        <pc:spChg chg="del">
          <ac:chgData name="Mary Ellen McDonald" userId="1772ce6a-0628-42ec-b231-7cd38b0ee1b0" providerId="ADAL" clId="{C6C8FB1B-6D65-4F3E-92B3-CF3D768EE435}" dt="2019-04-03T10:54:28.346" v="268"/>
          <ac:spMkLst>
            <pc:docMk/>
            <pc:sldMk cId="657310926" sldId="259"/>
            <ac:spMk id="3" creationId="{00000000-0000-0000-0000-000000000000}"/>
          </ac:spMkLst>
        </pc:spChg>
        <pc:spChg chg="add mod">
          <ac:chgData name="Mary Ellen McDonald" userId="1772ce6a-0628-42ec-b231-7cd38b0ee1b0" providerId="ADAL" clId="{C6C8FB1B-6D65-4F3E-92B3-CF3D768EE435}" dt="2019-04-03T10:54:20.486" v="267" actId="1076"/>
          <ac:spMkLst>
            <pc:docMk/>
            <pc:sldMk cId="657310926" sldId="259"/>
            <ac:spMk id="4" creationId="{7B1F1176-E551-4D3E-819C-4856940288B1}"/>
          </ac:spMkLst>
        </pc:spChg>
        <pc:spChg chg="add">
          <ac:chgData name="Mary Ellen McDonald" userId="1772ce6a-0628-42ec-b231-7cd38b0ee1b0" providerId="ADAL" clId="{C6C8FB1B-6D65-4F3E-92B3-CF3D768EE435}" dt="2019-04-03T10:54:33.420" v="269"/>
          <ac:spMkLst>
            <pc:docMk/>
            <pc:sldMk cId="657310926" sldId="259"/>
            <ac:spMk id="5" creationId="{4FD960A6-9230-40E6-880D-AD7D5934F662}"/>
          </ac:spMkLst>
        </pc:spChg>
      </pc:sldChg>
      <pc:sldChg chg="modSp add">
        <pc:chgData name="Mary Ellen McDonald" userId="1772ce6a-0628-42ec-b231-7cd38b0ee1b0" providerId="ADAL" clId="{C6C8FB1B-6D65-4F3E-92B3-CF3D768EE435}" dt="2019-04-02T17:45:36.771" v="108" actId="13926"/>
        <pc:sldMkLst>
          <pc:docMk/>
          <pc:sldMk cId="4078560116" sldId="260"/>
        </pc:sldMkLst>
        <pc:spChg chg="mod">
          <ac:chgData name="Mary Ellen McDonald" userId="1772ce6a-0628-42ec-b231-7cd38b0ee1b0" providerId="ADAL" clId="{C6C8FB1B-6D65-4F3E-92B3-CF3D768EE435}" dt="2019-04-02T17:42:09.795" v="73"/>
          <ac:spMkLst>
            <pc:docMk/>
            <pc:sldMk cId="4078560116" sldId="260"/>
            <ac:spMk id="5" creationId="{592352F4-D5E1-4601-AC8D-85CDBAD5B385}"/>
          </ac:spMkLst>
        </pc:spChg>
        <pc:spChg chg="mod">
          <ac:chgData name="Mary Ellen McDonald" userId="1772ce6a-0628-42ec-b231-7cd38b0ee1b0" providerId="ADAL" clId="{C6C8FB1B-6D65-4F3E-92B3-CF3D768EE435}" dt="2019-04-02T17:45:36.771" v="108" actId="13926"/>
          <ac:spMkLst>
            <pc:docMk/>
            <pc:sldMk cId="4078560116" sldId="260"/>
            <ac:spMk id="6" creationId="{481EE811-34C1-4814-9F66-94D6745B9897}"/>
          </ac:spMkLst>
        </pc:spChg>
      </pc:sldChg>
      <pc:sldChg chg="addSp delSp modSp add">
        <pc:chgData name="Mary Ellen McDonald" userId="1772ce6a-0628-42ec-b231-7cd38b0ee1b0" providerId="ADAL" clId="{C6C8FB1B-6D65-4F3E-92B3-CF3D768EE435}" dt="2019-04-02T19:13:54.068" v="116"/>
        <pc:sldMkLst>
          <pc:docMk/>
          <pc:sldMk cId="407301645" sldId="261"/>
        </pc:sldMkLst>
        <pc:spChg chg="mod">
          <ac:chgData name="Mary Ellen McDonald" userId="1772ce6a-0628-42ec-b231-7cd38b0ee1b0" providerId="ADAL" clId="{C6C8FB1B-6D65-4F3E-92B3-CF3D768EE435}" dt="2019-04-02T19:12:07.080" v="110"/>
          <ac:spMkLst>
            <pc:docMk/>
            <pc:sldMk cId="407301645" sldId="261"/>
            <ac:spMk id="5" creationId="{592352F4-D5E1-4601-AC8D-85CDBAD5B385}"/>
          </ac:spMkLst>
        </pc:spChg>
        <pc:spChg chg="del">
          <ac:chgData name="Mary Ellen McDonald" userId="1772ce6a-0628-42ec-b231-7cd38b0ee1b0" providerId="ADAL" clId="{C6C8FB1B-6D65-4F3E-92B3-CF3D768EE435}" dt="2019-04-02T19:12:17.989" v="111"/>
          <ac:spMkLst>
            <pc:docMk/>
            <pc:sldMk cId="407301645" sldId="261"/>
            <ac:spMk id="6" creationId="{481EE811-34C1-4814-9F66-94D6745B9897}"/>
          </ac:spMkLst>
        </pc:spChg>
        <pc:spChg chg="add del">
          <ac:chgData name="Mary Ellen McDonald" userId="1772ce6a-0628-42ec-b231-7cd38b0ee1b0" providerId="ADAL" clId="{C6C8FB1B-6D65-4F3E-92B3-CF3D768EE435}" dt="2019-04-02T19:12:23.219" v="113"/>
          <ac:spMkLst>
            <pc:docMk/>
            <pc:sldMk cId="407301645" sldId="261"/>
            <ac:spMk id="7" creationId="{7DE95677-6A33-4B12-B09F-B31F030FEA93}"/>
          </ac:spMkLst>
        </pc:spChg>
        <pc:spChg chg="add del">
          <ac:chgData name="Mary Ellen McDonald" userId="1772ce6a-0628-42ec-b231-7cd38b0ee1b0" providerId="ADAL" clId="{C6C8FB1B-6D65-4F3E-92B3-CF3D768EE435}" dt="2019-04-02T19:13:47.402" v="115"/>
          <ac:spMkLst>
            <pc:docMk/>
            <pc:sldMk cId="407301645" sldId="261"/>
            <ac:spMk id="8" creationId="{AB74B25B-3F93-4DB3-8373-364FFB474C72}"/>
          </ac:spMkLst>
        </pc:spChg>
        <pc:spChg chg="add">
          <ac:chgData name="Mary Ellen McDonald" userId="1772ce6a-0628-42ec-b231-7cd38b0ee1b0" providerId="ADAL" clId="{C6C8FB1B-6D65-4F3E-92B3-CF3D768EE435}" dt="2019-04-02T19:13:54.068" v="116"/>
          <ac:spMkLst>
            <pc:docMk/>
            <pc:sldMk cId="407301645" sldId="261"/>
            <ac:spMk id="9" creationId="{6A43BF7D-3898-4848-870A-3F93BBB43569}"/>
          </ac:spMkLst>
        </pc:spChg>
      </pc:sldChg>
      <pc:sldChg chg="addSp delSp modSp add">
        <pc:chgData name="Mary Ellen McDonald" userId="1772ce6a-0628-42ec-b231-7cd38b0ee1b0" providerId="ADAL" clId="{C6C8FB1B-6D65-4F3E-92B3-CF3D768EE435}" dt="2019-04-02T19:14:49.397" v="122" actId="13926"/>
        <pc:sldMkLst>
          <pc:docMk/>
          <pc:sldMk cId="3289372084" sldId="262"/>
        </pc:sldMkLst>
        <pc:spChg chg="add mod">
          <ac:chgData name="Mary Ellen McDonald" userId="1772ce6a-0628-42ec-b231-7cd38b0ee1b0" providerId="ADAL" clId="{C6C8FB1B-6D65-4F3E-92B3-CF3D768EE435}" dt="2019-04-02T19:14:49.397" v="122" actId="13926"/>
          <ac:spMkLst>
            <pc:docMk/>
            <pc:sldMk cId="3289372084" sldId="262"/>
            <ac:spMk id="6" creationId="{7503EA4F-8C11-4924-8472-03137DBE2715}"/>
          </ac:spMkLst>
        </pc:spChg>
        <pc:spChg chg="del">
          <ac:chgData name="Mary Ellen McDonald" userId="1772ce6a-0628-42ec-b231-7cd38b0ee1b0" providerId="ADAL" clId="{C6C8FB1B-6D65-4F3E-92B3-CF3D768EE435}" dt="2019-04-02T19:14:23.524" v="118"/>
          <ac:spMkLst>
            <pc:docMk/>
            <pc:sldMk cId="3289372084" sldId="262"/>
            <ac:spMk id="9" creationId="{6A43BF7D-3898-4848-870A-3F93BBB43569}"/>
          </ac:spMkLst>
        </pc:spChg>
      </pc:sldChg>
      <pc:sldChg chg="addSp delSp modSp add">
        <pc:chgData name="Mary Ellen McDonald" userId="1772ce6a-0628-42ec-b231-7cd38b0ee1b0" providerId="ADAL" clId="{C6C8FB1B-6D65-4F3E-92B3-CF3D768EE435}" dt="2019-04-02T19:16:04.327" v="127" actId="13926"/>
        <pc:sldMkLst>
          <pc:docMk/>
          <pc:sldMk cId="1051287333" sldId="263"/>
        </pc:sldMkLst>
        <pc:spChg chg="mod">
          <ac:chgData name="Mary Ellen McDonald" userId="1772ce6a-0628-42ec-b231-7cd38b0ee1b0" providerId="ADAL" clId="{C6C8FB1B-6D65-4F3E-92B3-CF3D768EE435}" dt="2019-04-02T19:16:04.327" v="127" actId="13926"/>
          <ac:spMkLst>
            <pc:docMk/>
            <pc:sldMk cId="1051287333" sldId="263"/>
            <ac:spMk id="5" creationId="{592352F4-D5E1-4601-AC8D-85CDBAD5B385}"/>
          </ac:spMkLst>
        </pc:spChg>
        <pc:spChg chg="del">
          <ac:chgData name="Mary Ellen McDonald" userId="1772ce6a-0628-42ec-b231-7cd38b0ee1b0" providerId="ADAL" clId="{C6C8FB1B-6D65-4F3E-92B3-CF3D768EE435}" dt="2019-04-02T19:15:25.354" v="125"/>
          <ac:spMkLst>
            <pc:docMk/>
            <pc:sldMk cId="1051287333" sldId="263"/>
            <ac:spMk id="6" creationId="{7503EA4F-8C11-4924-8472-03137DBE2715}"/>
          </ac:spMkLst>
        </pc:spChg>
        <pc:spChg chg="add">
          <ac:chgData name="Mary Ellen McDonald" userId="1772ce6a-0628-42ec-b231-7cd38b0ee1b0" providerId="ADAL" clId="{C6C8FB1B-6D65-4F3E-92B3-CF3D768EE435}" dt="2019-04-02T19:15:32.286" v="126"/>
          <ac:spMkLst>
            <pc:docMk/>
            <pc:sldMk cId="1051287333" sldId="263"/>
            <ac:spMk id="7" creationId="{F39E65FE-E4AF-46CF-B987-16FEF864E821}"/>
          </ac:spMkLst>
        </pc:spChg>
      </pc:sldChg>
      <pc:sldChg chg="addSp delSp modSp add">
        <pc:chgData name="Mary Ellen McDonald" userId="1772ce6a-0628-42ec-b231-7cd38b0ee1b0" providerId="ADAL" clId="{C6C8FB1B-6D65-4F3E-92B3-CF3D768EE435}" dt="2019-04-02T19:17:34.737" v="162" actId="207"/>
        <pc:sldMkLst>
          <pc:docMk/>
          <pc:sldMk cId="3569349394" sldId="264"/>
        </pc:sldMkLst>
        <pc:spChg chg="mod">
          <ac:chgData name="Mary Ellen McDonald" userId="1772ce6a-0628-42ec-b231-7cd38b0ee1b0" providerId="ADAL" clId="{C6C8FB1B-6D65-4F3E-92B3-CF3D768EE435}" dt="2019-04-02T19:17:21.699" v="158" actId="13926"/>
          <ac:spMkLst>
            <pc:docMk/>
            <pc:sldMk cId="3569349394" sldId="264"/>
            <ac:spMk id="4" creationId="{8A8D7995-FA6F-4E1C-9D10-275111E6A1C1}"/>
          </ac:spMkLst>
        </pc:spChg>
        <pc:spChg chg="del mod">
          <ac:chgData name="Mary Ellen McDonald" userId="1772ce6a-0628-42ec-b231-7cd38b0ee1b0" providerId="ADAL" clId="{C6C8FB1B-6D65-4F3E-92B3-CF3D768EE435}" dt="2019-04-02T19:16:36.947" v="132"/>
          <ac:spMkLst>
            <pc:docMk/>
            <pc:sldMk cId="3569349394" sldId="264"/>
            <ac:spMk id="5" creationId="{592352F4-D5E1-4601-AC8D-85CDBAD5B385}"/>
          </ac:spMkLst>
        </pc:spChg>
        <pc:spChg chg="del">
          <ac:chgData name="Mary Ellen McDonald" userId="1772ce6a-0628-42ec-b231-7cd38b0ee1b0" providerId="ADAL" clId="{C6C8FB1B-6D65-4F3E-92B3-CF3D768EE435}" dt="2019-04-02T19:16:41.413" v="133"/>
          <ac:spMkLst>
            <pc:docMk/>
            <pc:sldMk cId="3569349394" sldId="264"/>
            <ac:spMk id="7" creationId="{F39E65FE-E4AF-46CF-B987-16FEF864E821}"/>
          </ac:spMkLst>
        </pc:spChg>
        <pc:graphicFrameChg chg="add modGraphic">
          <ac:chgData name="Mary Ellen McDonald" userId="1772ce6a-0628-42ec-b231-7cd38b0ee1b0" providerId="ADAL" clId="{C6C8FB1B-6D65-4F3E-92B3-CF3D768EE435}" dt="2019-04-02T19:17:34.737" v="162" actId="207"/>
          <ac:graphicFrameMkLst>
            <pc:docMk/>
            <pc:sldMk cId="3569349394" sldId="264"/>
            <ac:graphicFrameMk id="6" creationId="{598C2D15-C814-4CC4-959E-22F0024378A9}"/>
          </ac:graphicFrameMkLst>
        </pc:graphicFrameChg>
      </pc:sldChg>
      <pc:sldChg chg="addSp delSp modSp add">
        <pc:chgData name="Mary Ellen McDonald" userId="1772ce6a-0628-42ec-b231-7cd38b0ee1b0" providerId="ADAL" clId="{C6C8FB1B-6D65-4F3E-92B3-CF3D768EE435}" dt="2019-04-02T19:18:15.565" v="168" actId="207"/>
        <pc:sldMkLst>
          <pc:docMk/>
          <pc:sldMk cId="3766378099" sldId="265"/>
        </pc:sldMkLst>
        <pc:spChg chg="mod">
          <ac:chgData name="Mary Ellen McDonald" userId="1772ce6a-0628-42ec-b231-7cd38b0ee1b0" providerId="ADAL" clId="{C6C8FB1B-6D65-4F3E-92B3-CF3D768EE435}" dt="2019-04-02T19:17:57.119" v="165"/>
          <ac:spMkLst>
            <pc:docMk/>
            <pc:sldMk cId="3766378099" sldId="265"/>
            <ac:spMk id="4" creationId="{8A8D7995-FA6F-4E1C-9D10-275111E6A1C1}"/>
          </ac:spMkLst>
        </pc:spChg>
        <pc:graphicFrameChg chg="add modGraphic">
          <ac:chgData name="Mary Ellen McDonald" userId="1772ce6a-0628-42ec-b231-7cd38b0ee1b0" providerId="ADAL" clId="{C6C8FB1B-6D65-4F3E-92B3-CF3D768EE435}" dt="2019-04-02T19:18:15.565" v="168" actId="207"/>
          <ac:graphicFrameMkLst>
            <pc:docMk/>
            <pc:sldMk cId="3766378099" sldId="265"/>
            <ac:graphicFrameMk id="5" creationId="{01E6320B-9B9B-44E1-B8AA-773775881874}"/>
          </ac:graphicFrameMkLst>
        </pc:graphicFrameChg>
        <pc:graphicFrameChg chg="del">
          <ac:chgData name="Mary Ellen McDonald" userId="1772ce6a-0628-42ec-b231-7cd38b0ee1b0" providerId="ADAL" clId="{C6C8FB1B-6D65-4F3E-92B3-CF3D768EE435}" dt="2019-04-02T19:18:04.418" v="166"/>
          <ac:graphicFrameMkLst>
            <pc:docMk/>
            <pc:sldMk cId="3766378099" sldId="265"/>
            <ac:graphicFrameMk id="6" creationId="{598C2D15-C814-4CC4-959E-22F0024378A9}"/>
          </ac:graphicFrameMkLst>
        </pc:graphicFrameChg>
      </pc:sldChg>
      <pc:sldChg chg="addSp delSp modSp add">
        <pc:chgData name="Mary Ellen McDonald" userId="1772ce6a-0628-42ec-b231-7cd38b0ee1b0" providerId="ADAL" clId="{C6C8FB1B-6D65-4F3E-92B3-CF3D768EE435}" dt="2019-04-02T19:19:04.949" v="188"/>
        <pc:sldMkLst>
          <pc:docMk/>
          <pc:sldMk cId="3566234823" sldId="266"/>
        </pc:sldMkLst>
        <pc:spChg chg="mod">
          <ac:chgData name="Mary Ellen McDonald" userId="1772ce6a-0628-42ec-b231-7cd38b0ee1b0" providerId="ADAL" clId="{C6C8FB1B-6D65-4F3E-92B3-CF3D768EE435}" dt="2019-04-02T19:18:57.301" v="187" actId="20577"/>
          <ac:spMkLst>
            <pc:docMk/>
            <pc:sldMk cId="3566234823" sldId="266"/>
            <ac:spMk id="4" creationId="{8A8D7995-FA6F-4E1C-9D10-275111E6A1C1}"/>
          </ac:spMkLst>
        </pc:spChg>
        <pc:grpChg chg="add">
          <ac:chgData name="Mary Ellen McDonald" userId="1772ce6a-0628-42ec-b231-7cd38b0ee1b0" providerId="ADAL" clId="{C6C8FB1B-6D65-4F3E-92B3-CF3D768EE435}" dt="2019-04-02T19:19:04.949" v="188"/>
          <ac:grpSpMkLst>
            <pc:docMk/>
            <pc:sldMk cId="3566234823" sldId="266"/>
            <ac:grpSpMk id="6" creationId="{4D8351AA-BAAD-498C-AC16-C3D0EBFE8209}"/>
          </ac:grpSpMkLst>
        </pc:grpChg>
        <pc:graphicFrameChg chg="del">
          <ac:chgData name="Mary Ellen McDonald" userId="1772ce6a-0628-42ec-b231-7cd38b0ee1b0" providerId="ADAL" clId="{C6C8FB1B-6D65-4F3E-92B3-CF3D768EE435}" dt="2019-04-02T19:18:39.081" v="171"/>
          <ac:graphicFrameMkLst>
            <pc:docMk/>
            <pc:sldMk cId="3566234823" sldId="266"/>
            <ac:graphicFrameMk id="5" creationId="{01E6320B-9B9B-44E1-B8AA-773775881874}"/>
          </ac:graphicFrameMkLst>
        </pc:graphicFrameChg>
      </pc:sldChg>
      <pc:sldChg chg="addSp delSp modSp add">
        <pc:chgData name="Mary Ellen McDonald" userId="1772ce6a-0628-42ec-b231-7cd38b0ee1b0" providerId="ADAL" clId="{C6C8FB1B-6D65-4F3E-92B3-CF3D768EE435}" dt="2019-04-02T19:19:53.523" v="195" actId="13926"/>
        <pc:sldMkLst>
          <pc:docMk/>
          <pc:sldMk cId="108020825" sldId="267"/>
        </pc:sldMkLst>
        <pc:spChg chg="mod">
          <ac:chgData name="Mary Ellen McDonald" userId="1772ce6a-0628-42ec-b231-7cd38b0ee1b0" providerId="ADAL" clId="{C6C8FB1B-6D65-4F3E-92B3-CF3D768EE435}" dt="2019-04-02T19:19:53.523" v="195" actId="13926"/>
          <ac:spMkLst>
            <pc:docMk/>
            <pc:sldMk cId="108020825" sldId="267"/>
            <ac:spMk id="4" creationId="{8A8D7995-FA6F-4E1C-9D10-275111E6A1C1}"/>
          </ac:spMkLst>
        </pc:spChg>
        <pc:spChg chg="add">
          <ac:chgData name="Mary Ellen McDonald" userId="1772ce6a-0628-42ec-b231-7cd38b0ee1b0" providerId="ADAL" clId="{C6C8FB1B-6D65-4F3E-92B3-CF3D768EE435}" dt="2019-04-02T19:19:39.651" v="193"/>
          <ac:spMkLst>
            <pc:docMk/>
            <pc:sldMk cId="108020825" sldId="267"/>
            <ac:spMk id="148" creationId="{1209FEE1-22BF-4871-BEC7-CDF49B3F5ED9}"/>
          </ac:spMkLst>
        </pc:spChg>
        <pc:spChg chg="add">
          <ac:chgData name="Mary Ellen McDonald" userId="1772ce6a-0628-42ec-b231-7cd38b0ee1b0" providerId="ADAL" clId="{C6C8FB1B-6D65-4F3E-92B3-CF3D768EE435}" dt="2019-04-02T19:19:46.630" v="194"/>
          <ac:spMkLst>
            <pc:docMk/>
            <pc:sldMk cId="108020825" sldId="267"/>
            <ac:spMk id="149" creationId="{56A9E847-0DEE-4FBE-B4BB-68045895A69E}"/>
          </ac:spMkLst>
        </pc:spChg>
        <pc:grpChg chg="del">
          <ac:chgData name="Mary Ellen McDonald" userId="1772ce6a-0628-42ec-b231-7cd38b0ee1b0" providerId="ADAL" clId="{C6C8FB1B-6D65-4F3E-92B3-CF3D768EE435}" dt="2019-04-02T19:19:32.601" v="192"/>
          <ac:grpSpMkLst>
            <pc:docMk/>
            <pc:sldMk cId="108020825" sldId="267"/>
            <ac:grpSpMk id="6" creationId="{4D8351AA-BAAD-498C-AC16-C3D0EBFE8209}"/>
          </ac:grpSpMkLst>
        </pc:grpChg>
      </pc:sldChg>
      <pc:sldChg chg="addSp delSp modSp add">
        <pc:chgData name="Mary Ellen McDonald" userId="1772ce6a-0628-42ec-b231-7cd38b0ee1b0" providerId="ADAL" clId="{C6C8FB1B-6D65-4F3E-92B3-CF3D768EE435}" dt="2019-04-02T19:21:08.778" v="204"/>
        <pc:sldMkLst>
          <pc:docMk/>
          <pc:sldMk cId="2894663693" sldId="269"/>
        </pc:sldMkLst>
        <pc:spChg chg="del mod">
          <ac:chgData name="Mary Ellen McDonald" userId="1772ce6a-0628-42ec-b231-7cd38b0ee1b0" providerId="ADAL" clId="{C6C8FB1B-6D65-4F3E-92B3-CF3D768EE435}" dt="2019-04-02T19:20:54.502" v="201"/>
          <ac:spMkLst>
            <pc:docMk/>
            <pc:sldMk cId="2894663693" sldId="269"/>
            <ac:spMk id="4" creationId="{8A8D7995-FA6F-4E1C-9D10-275111E6A1C1}"/>
          </ac:spMkLst>
        </pc:spChg>
        <pc:spChg chg="del">
          <ac:chgData name="Mary Ellen McDonald" userId="1772ce6a-0628-42ec-b231-7cd38b0ee1b0" providerId="ADAL" clId="{C6C8FB1B-6D65-4F3E-92B3-CF3D768EE435}" dt="2019-04-02T19:21:02.454" v="203"/>
          <ac:spMkLst>
            <pc:docMk/>
            <pc:sldMk cId="2894663693" sldId="269"/>
            <ac:spMk id="5" creationId="{CD1A5D8F-48E7-48F1-BD92-B5117310C377}"/>
          </ac:spMkLst>
        </pc:spChg>
        <pc:spChg chg="add">
          <ac:chgData name="Mary Ellen McDonald" userId="1772ce6a-0628-42ec-b231-7cd38b0ee1b0" providerId="ADAL" clId="{C6C8FB1B-6D65-4F3E-92B3-CF3D768EE435}" dt="2019-04-02T19:21:08.778" v="204"/>
          <ac:spMkLst>
            <pc:docMk/>
            <pc:sldMk cId="2894663693" sldId="269"/>
            <ac:spMk id="6" creationId="{A1015C3F-F55C-4F3D-A045-714721CDCAAC}"/>
          </ac:spMkLst>
        </pc:spChg>
        <pc:spChg chg="del">
          <ac:chgData name="Mary Ellen McDonald" userId="1772ce6a-0628-42ec-b231-7cd38b0ee1b0" providerId="ADAL" clId="{C6C8FB1B-6D65-4F3E-92B3-CF3D768EE435}" dt="2019-04-02T19:20:59.131" v="202"/>
          <ac:spMkLst>
            <pc:docMk/>
            <pc:sldMk cId="2894663693" sldId="269"/>
            <ac:spMk id="148" creationId="{1209FEE1-22BF-4871-BEC7-CDF49B3F5ED9}"/>
          </ac:spMkLst>
        </pc:spChg>
      </pc:sldChg>
      <pc:sldChg chg="addSp delSp modSp add ord">
        <pc:chgData name="Mary Ellen McDonald" userId="1772ce6a-0628-42ec-b231-7cd38b0ee1b0" providerId="ADAL" clId="{C6C8FB1B-6D65-4F3E-92B3-CF3D768EE435}" dt="2019-04-02T19:22:10.023" v="212"/>
        <pc:sldMkLst>
          <pc:docMk/>
          <pc:sldMk cId="2633526254" sldId="270"/>
        </pc:sldMkLst>
        <pc:spChg chg="mod">
          <ac:chgData name="Mary Ellen McDonald" userId="1772ce6a-0628-42ec-b231-7cd38b0ee1b0" providerId="ADAL" clId="{C6C8FB1B-6D65-4F3E-92B3-CF3D768EE435}" dt="2019-04-02T19:21:45.776" v="208" actId="13926"/>
          <ac:spMkLst>
            <pc:docMk/>
            <pc:sldMk cId="2633526254" sldId="270"/>
            <ac:spMk id="4" creationId="{8A8D7995-FA6F-4E1C-9D10-275111E6A1C1}"/>
          </ac:spMkLst>
        </pc:spChg>
        <pc:spChg chg="del">
          <ac:chgData name="Mary Ellen McDonald" userId="1772ce6a-0628-42ec-b231-7cd38b0ee1b0" providerId="ADAL" clId="{C6C8FB1B-6D65-4F3E-92B3-CF3D768EE435}" dt="2019-04-02T19:21:59.175" v="210"/>
          <ac:spMkLst>
            <pc:docMk/>
            <pc:sldMk cId="2633526254" sldId="270"/>
            <ac:spMk id="5" creationId="{CD1A5D8F-48E7-48F1-BD92-B5117310C377}"/>
          </ac:spMkLst>
        </pc:spChg>
        <pc:spChg chg="add">
          <ac:chgData name="Mary Ellen McDonald" userId="1772ce6a-0628-42ec-b231-7cd38b0ee1b0" providerId="ADAL" clId="{C6C8FB1B-6D65-4F3E-92B3-CF3D768EE435}" dt="2019-04-02T19:22:04.287" v="211"/>
          <ac:spMkLst>
            <pc:docMk/>
            <pc:sldMk cId="2633526254" sldId="270"/>
            <ac:spMk id="6" creationId="{9FDDBEA4-8DFB-43D2-948D-CA76B8ACCF8C}"/>
          </ac:spMkLst>
        </pc:spChg>
        <pc:spChg chg="del">
          <ac:chgData name="Mary Ellen McDonald" userId="1772ce6a-0628-42ec-b231-7cd38b0ee1b0" providerId="ADAL" clId="{C6C8FB1B-6D65-4F3E-92B3-CF3D768EE435}" dt="2019-04-02T19:21:56.229" v="209"/>
          <ac:spMkLst>
            <pc:docMk/>
            <pc:sldMk cId="2633526254" sldId="270"/>
            <ac:spMk id="148" creationId="{1209FEE1-22BF-4871-BEC7-CDF49B3F5ED9}"/>
          </ac:spMkLst>
        </pc:spChg>
        <pc:picChg chg="add">
          <ac:chgData name="Mary Ellen McDonald" userId="1772ce6a-0628-42ec-b231-7cd38b0ee1b0" providerId="ADAL" clId="{C6C8FB1B-6D65-4F3E-92B3-CF3D768EE435}" dt="2019-04-02T19:22:10.023" v="212"/>
          <ac:picMkLst>
            <pc:docMk/>
            <pc:sldMk cId="2633526254" sldId="270"/>
            <ac:picMk id="7" creationId="{41F188F6-423C-4BBD-90B7-E96AC4BC270D}"/>
          </ac:picMkLst>
        </pc:picChg>
      </pc:sldChg>
      <pc:sldChg chg="addSp delSp modSp add">
        <pc:chgData name="Mary Ellen McDonald" userId="1772ce6a-0628-42ec-b231-7cd38b0ee1b0" providerId="ADAL" clId="{C6C8FB1B-6D65-4F3E-92B3-CF3D768EE435}" dt="2019-04-02T19:23:02.108" v="221" actId="20577"/>
        <pc:sldMkLst>
          <pc:docMk/>
          <pc:sldMk cId="3512070643" sldId="271"/>
        </pc:sldMkLst>
        <pc:spChg chg="mod">
          <ac:chgData name="Mary Ellen McDonald" userId="1772ce6a-0628-42ec-b231-7cd38b0ee1b0" providerId="ADAL" clId="{C6C8FB1B-6D65-4F3E-92B3-CF3D768EE435}" dt="2019-04-02T19:22:41.318" v="214"/>
          <ac:spMkLst>
            <pc:docMk/>
            <pc:sldMk cId="3512070643" sldId="271"/>
            <ac:spMk id="4" creationId="{8A8D7995-FA6F-4E1C-9D10-275111E6A1C1}"/>
          </ac:spMkLst>
        </pc:spChg>
        <pc:spChg chg="del">
          <ac:chgData name="Mary Ellen McDonald" userId="1772ce6a-0628-42ec-b231-7cd38b0ee1b0" providerId="ADAL" clId="{C6C8FB1B-6D65-4F3E-92B3-CF3D768EE435}" dt="2019-04-02T19:22:50.043" v="216"/>
          <ac:spMkLst>
            <pc:docMk/>
            <pc:sldMk cId="3512070643" sldId="271"/>
            <ac:spMk id="6" creationId="{9FDDBEA4-8DFB-43D2-948D-CA76B8ACCF8C}"/>
          </ac:spMkLst>
        </pc:spChg>
        <pc:spChg chg="mod">
          <ac:chgData name="Mary Ellen McDonald" userId="1772ce6a-0628-42ec-b231-7cd38b0ee1b0" providerId="ADAL" clId="{C6C8FB1B-6D65-4F3E-92B3-CF3D768EE435}" dt="2019-04-02T19:23:02.108" v="221" actId="20577"/>
          <ac:spMkLst>
            <pc:docMk/>
            <pc:sldMk cId="3512070643" sldId="271"/>
            <ac:spMk id="24" creationId="{972CD4A0-A970-4042-AFCA-DEC930911A3E}"/>
          </ac:spMkLst>
        </pc:spChg>
        <pc:grpChg chg="add">
          <ac:chgData name="Mary Ellen McDonald" userId="1772ce6a-0628-42ec-b231-7cd38b0ee1b0" providerId="ADAL" clId="{C6C8FB1B-6D65-4F3E-92B3-CF3D768EE435}" dt="2019-04-02T19:22:56.901" v="217"/>
          <ac:grpSpMkLst>
            <pc:docMk/>
            <pc:sldMk cId="3512070643" sldId="271"/>
            <ac:grpSpMk id="5" creationId="{86945907-04FF-4FDF-B534-6D8C23E05F70}"/>
          </ac:grpSpMkLst>
        </pc:grpChg>
        <pc:picChg chg="del">
          <ac:chgData name="Mary Ellen McDonald" userId="1772ce6a-0628-42ec-b231-7cd38b0ee1b0" providerId="ADAL" clId="{C6C8FB1B-6D65-4F3E-92B3-CF3D768EE435}" dt="2019-04-02T19:22:46.635" v="215"/>
          <ac:picMkLst>
            <pc:docMk/>
            <pc:sldMk cId="3512070643" sldId="271"/>
            <ac:picMk id="7" creationId="{41F188F6-423C-4BBD-90B7-E96AC4BC270D}"/>
          </ac:picMkLst>
        </pc:picChg>
      </pc:sldChg>
      <pc:sldChg chg="addSp delSp modSp add">
        <pc:chgData name="Mary Ellen McDonald" userId="1772ce6a-0628-42ec-b231-7cd38b0ee1b0" providerId="ADAL" clId="{C6C8FB1B-6D65-4F3E-92B3-CF3D768EE435}" dt="2019-04-02T19:23:45.788" v="227" actId="13926"/>
        <pc:sldMkLst>
          <pc:docMk/>
          <pc:sldMk cId="1196478886" sldId="272"/>
        </pc:sldMkLst>
        <pc:spChg chg="mod">
          <ac:chgData name="Mary Ellen McDonald" userId="1772ce6a-0628-42ec-b231-7cd38b0ee1b0" providerId="ADAL" clId="{C6C8FB1B-6D65-4F3E-92B3-CF3D768EE435}" dt="2019-04-02T19:23:45.788" v="227" actId="13926"/>
          <ac:spMkLst>
            <pc:docMk/>
            <pc:sldMk cId="1196478886" sldId="272"/>
            <ac:spMk id="4" creationId="{8A8D7995-FA6F-4E1C-9D10-275111E6A1C1}"/>
          </ac:spMkLst>
        </pc:spChg>
        <pc:grpChg chg="del">
          <ac:chgData name="Mary Ellen McDonald" userId="1772ce6a-0628-42ec-b231-7cd38b0ee1b0" providerId="ADAL" clId="{C6C8FB1B-6D65-4F3E-92B3-CF3D768EE435}" dt="2019-04-02T19:23:19.001" v="223"/>
          <ac:grpSpMkLst>
            <pc:docMk/>
            <pc:sldMk cId="1196478886" sldId="272"/>
            <ac:grpSpMk id="5" creationId="{86945907-04FF-4FDF-B534-6D8C23E05F70}"/>
          </ac:grpSpMkLst>
        </pc:grpChg>
        <pc:picChg chg="add">
          <ac:chgData name="Mary Ellen McDonald" userId="1772ce6a-0628-42ec-b231-7cd38b0ee1b0" providerId="ADAL" clId="{C6C8FB1B-6D65-4F3E-92B3-CF3D768EE435}" dt="2019-04-02T19:23:36.563" v="226"/>
          <ac:picMkLst>
            <pc:docMk/>
            <pc:sldMk cId="1196478886" sldId="272"/>
            <ac:picMk id="51" creationId="{6088AAE0-0A54-4EC3-9237-DAAD0A176602}"/>
          </ac:picMkLst>
        </pc:picChg>
      </pc:sldChg>
      <pc:sldChg chg="addSp delSp add">
        <pc:chgData name="Mary Ellen McDonald" userId="1772ce6a-0628-42ec-b231-7cd38b0ee1b0" providerId="ADAL" clId="{C6C8FB1B-6D65-4F3E-92B3-CF3D768EE435}" dt="2019-04-02T19:24:02.331" v="230"/>
        <pc:sldMkLst>
          <pc:docMk/>
          <pc:sldMk cId="323032883" sldId="273"/>
        </pc:sldMkLst>
        <pc:picChg chg="add">
          <ac:chgData name="Mary Ellen McDonald" userId="1772ce6a-0628-42ec-b231-7cd38b0ee1b0" providerId="ADAL" clId="{C6C8FB1B-6D65-4F3E-92B3-CF3D768EE435}" dt="2019-04-02T19:24:02.331" v="230"/>
          <ac:picMkLst>
            <pc:docMk/>
            <pc:sldMk cId="323032883" sldId="273"/>
            <ac:picMk id="5" creationId="{38F61D18-7BFD-4498-8B2E-C6449B85876C}"/>
          </ac:picMkLst>
        </pc:picChg>
        <pc:picChg chg="del">
          <ac:chgData name="Mary Ellen McDonald" userId="1772ce6a-0628-42ec-b231-7cd38b0ee1b0" providerId="ADAL" clId="{C6C8FB1B-6D65-4F3E-92B3-CF3D768EE435}" dt="2019-04-02T19:23:57.369" v="229"/>
          <ac:picMkLst>
            <pc:docMk/>
            <pc:sldMk cId="323032883" sldId="273"/>
            <ac:picMk id="51" creationId="{6088AAE0-0A54-4EC3-9237-DAAD0A176602}"/>
          </ac:picMkLst>
        </pc:picChg>
      </pc:sldChg>
      <pc:sldChg chg="addSp delSp modSp add">
        <pc:chgData name="Mary Ellen McDonald" userId="1772ce6a-0628-42ec-b231-7cd38b0ee1b0" providerId="ADAL" clId="{C6C8FB1B-6D65-4F3E-92B3-CF3D768EE435}" dt="2019-04-03T10:52:09.107" v="234"/>
        <pc:sldMkLst>
          <pc:docMk/>
          <pc:sldMk cId="3733085008" sldId="274"/>
        </pc:sldMkLst>
        <pc:spChg chg="mod">
          <ac:chgData name="Mary Ellen McDonald" userId="1772ce6a-0628-42ec-b231-7cd38b0ee1b0" providerId="ADAL" clId="{C6C8FB1B-6D65-4F3E-92B3-CF3D768EE435}" dt="2019-04-03T10:51:55.825" v="232"/>
          <ac:spMkLst>
            <pc:docMk/>
            <pc:sldMk cId="3733085008" sldId="274"/>
            <ac:spMk id="4" creationId="{8A8D7995-FA6F-4E1C-9D10-275111E6A1C1}"/>
          </ac:spMkLst>
        </pc:spChg>
        <pc:picChg chg="del">
          <ac:chgData name="Mary Ellen McDonald" userId="1772ce6a-0628-42ec-b231-7cd38b0ee1b0" providerId="ADAL" clId="{C6C8FB1B-6D65-4F3E-92B3-CF3D768EE435}" dt="2019-04-03T10:51:59.538" v="233"/>
          <ac:picMkLst>
            <pc:docMk/>
            <pc:sldMk cId="3733085008" sldId="274"/>
            <ac:picMk id="5" creationId="{38F61D18-7BFD-4498-8B2E-C6449B85876C}"/>
          </ac:picMkLst>
        </pc:picChg>
        <pc:picChg chg="add">
          <ac:chgData name="Mary Ellen McDonald" userId="1772ce6a-0628-42ec-b231-7cd38b0ee1b0" providerId="ADAL" clId="{C6C8FB1B-6D65-4F3E-92B3-CF3D768EE435}" dt="2019-04-03T10:52:09.107" v="234"/>
          <ac:picMkLst>
            <pc:docMk/>
            <pc:sldMk cId="3733085008" sldId="274"/>
            <ac:picMk id="6" creationId="{14DAF007-401A-423B-AB85-1548492B1016}"/>
          </ac:picMkLst>
        </pc:picChg>
      </pc:sldChg>
      <pc:sldChg chg="addSp delSp modSp add">
        <pc:chgData name="Mary Ellen McDonald" userId="1772ce6a-0628-42ec-b231-7cd38b0ee1b0" providerId="ADAL" clId="{C6C8FB1B-6D65-4F3E-92B3-CF3D768EE435}" dt="2019-04-03T10:52:58.456" v="239"/>
        <pc:sldMkLst>
          <pc:docMk/>
          <pc:sldMk cId="353145434" sldId="275"/>
        </pc:sldMkLst>
        <pc:spChg chg="mod">
          <ac:chgData name="Mary Ellen McDonald" userId="1772ce6a-0628-42ec-b231-7cd38b0ee1b0" providerId="ADAL" clId="{C6C8FB1B-6D65-4F3E-92B3-CF3D768EE435}" dt="2019-04-03T10:52:28.240" v="236"/>
          <ac:spMkLst>
            <pc:docMk/>
            <pc:sldMk cId="353145434" sldId="275"/>
            <ac:spMk id="4" creationId="{8A8D7995-FA6F-4E1C-9D10-275111E6A1C1}"/>
          </ac:spMkLst>
        </pc:spChg>
        <pc:picChg chg="add">
          <ac:chgData name="Mary Ellen McDonald" userId="1772ce6a-0628-42ec-b231-7cd38b0ee1b0" providerId="ADAL" clId="{C6C8FB1B-6D65-4F3E-92B3-CF3D768EE435}" dt="2019-04-03T10:52:43.446" v="238"/>
          <ac:picMkLst>
            <pc:docMk/>
            <pc:sldMk cId="353145434" sldId="275"/>
            <ac:picMk id="5" creationId="{0C06E3B8-F95C-421A-96AA-5FAAC327C489}"/>
          </ac:picMkLst>
        </pc:picChg>
        <pc:picChg chg="del">
          <ac:chgData name="Mary Ellen McDonald" userId="1772ce6a-0628-42ec-b231-7cd38b0ee1b0" providerId="ADAL" clId="{C6C8FB1B-6D65-4F3E-92B3-CF3D768EE435}" dt="2019-04-03T10:52:31.949" v="237"/>
          <ac:picMkLst>
            <pc:docMk/>
            <pc:sldMk cId="353145434" sldId="275"/>
            <ac:picMk id="6" creationId="{14DAF007-401A-423B-AB85-1548492B1016}"/>
          </ac:picMkLst>
        </pc:picChg>
        <pc:picChg chg="add">
          <ac:chgData name="Mary Ellen McDonald" userId="1772ce6a-0628-42ec-b231-7cd38b0ee1b0" providerId="ADAL" clId="{C6C8FB1B-6D65-4F3E-92B3-CF3D768EE435}" dt="2019-04-03T10:52:58.456" v="239"/>
          <ac:picMkLst>
            <pc:docMk/>
            <pc:sldMk cId="353145434" sldId="275"/>
            <ac:picMk id="7" creationId="{60F2B4CC-1F4F-47E4-838E-DDB15D09B3B9}"/>
          </ac:picMkLst>
        </pc:picChg>
      </pc:sldChg>
      <pc:sldChg chg="addSp delSp modSp add">
        <pc:chgData name="Mary Ellen McDonald" userId="1772ce6a-0628-42ec-b231-7cd38b0ee1b0" providerId="ADAL" clId="{C6C8FB1B-6D65-4F3E-92B3-CF3D768EE435}" dt="2019-04-03T10:53:47.206" v="263"/>
        <pc:sldMkLst>
          <pc:docMk/>
          <pc:sldMk cId="1511091180" sldId="276"/>
        </pc:sldMkLst>
        <pc:spChg chg="mod">
          <ac:chgData name="Mary Ellen McDonald" userId="1772ce6a-0628-42ec-b231-7cd38b0ee1b0" providerId="ADAL" clId="{C6C8FB1B-6D65-4F3E-92B3-CF3D768EE435}" dt="2019-04-03T10:53:29.137" v="259" actId="20577"/>
          <ac:spMkLst>
            <pc:docMk/>
            <pc:sldMk cId="1511091180" sldId="276"/>
            <ac:spMk id="4" creationId="{8A8D7995-FA6F-4E1C-9D10-275111E6A1C1}"/>
          </ac:spMkLst>
        </pc:spChg>
        <pc:picChg chg="del">
          <ac:chgData name="Mary Ellen McDonald" userId="1772ce6a-0628-42ec-b231-7cd38b0ee1b0" providerId="ADAL" clId="{C6C8FB1B-6D65-4F3E-92B3-CF3D768EE435}" dt="2019-04-03T10:53:35.763" v="260"/>
          <ac:picMkLst>
            <pc:docMk/>
            <pc:sldMk cId="1511091180" sldId="276"/>
            <ac:picMk id="5" creationId="{0C06E3B8-F95C-421A-96AA-5FAAC327C489}"/>
          </ac:picMkLst>
        </pc:picChg>
        <pc:picChg chg="add">
          <ac:chgData name="Mary Ellen McDonald" userId="1772ce6a-0628-42ec-b231-7cd38b0ee1b0" providerId="ADAL" clId="{C6C8FB1B-6D65-4F3E-92B3-CF3D768EE435}" dt="2019-04-03T10:53:47.206" v="263"/>
          <ac:picMkLst>
            <pc:docMk/>
            <pc:sldMk cId="1511091180" sldId="276"/>
            <ac:picMk id="6" creationId="{ACFAEBDB-9FF6-4DBA-B804-DC47F6378B78}"/>
          </ac:picMkLst>
        </pc:picChg>
        <pc:picChg chg="del mod">
          <ac:chgData name="Mary Ellen McDonald" userId="1772ce6a-0628-42ec-b231-7cd38b0ee1b0" providerId="ADAL" clId="{C6C8FB1B-6D65-4F3E-92B3-CF3D768EE435}" dt="2019-04-03T10:53:39.672" v="262"/>
          <ac:picMkLst>
            <pc:docMk/>
            <pc:sldMk cId="1511091180" sldId="276"/>
            <ac:picMk id="7" creationId="{60F2B4CC-1F4F-47E4-838E-DDB15D09B3B9}"/>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34F125-D08D-3E40-A377-457338EE5649}" type="datetime1">
              <a:rPr lang="en-CA" smtClean="0"/>
              <a:t>2019-05-24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86385B-CBBA-D24E-A5FF-A24C3FD1A484}" type="slidenum">
              <a:rPr lang="en-US" smtClean="0"/>
              <a:t>‹#›</a:t>
            </a:fld>
            <a:endParaRPr lang="en-US"/>
          </a:p>
        </p:txBody>
      </p:sp>
    </p:spTree>
    <p:extLst>
      <p:ext uri="{BB962C8B-B14F-4D97-AF65-F5344CB8AC3E}">
        <p14:creationId xmlns:p14="http://schemas.microsoft.com/office/powerpoint/2010/main" val="32295962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6364DD-3E68-4B4C-8553-7E9F8D664BBB}" type="datetime1">
              <a:rPr lang="en-CA" smtClean="0"/>
              <a:t>2019-05-24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D73FE8-9518-E147-967A-30499F3BB2CF}" type="slidenum">
              <a:rPr lang="en-US" smtClean="0"/>
              <a:t>‹#›</a:t>
            </a:fld>
            <a:endParaRPr lang="en-US"/>
          </a:p>
        </p:txBody>
      </p:sp>
    </p:spTree>
    <p:extLst>
      <p:ext uri="{BB962C8B-B14F-4D97-AF65-F5344CB8AC3E}">
        <p14:creationId xmlns:p14="http://schemas.microsoft.com/office/powerpoint/2010/main" val="53600487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3514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26.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7.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slideLayout" Target="../slideLayouts/slideLayout1.xml"/><Relationship Id="rId1" Type="http://schemas.openxmlformats.org/officeDocument/2006/relationships/tags" Target="../tags/tag28.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slideLayout" Target="../slideLayouts/slideLayout1.xml"/><Relationship Id="rId1" Type="http://schemas.openxmlformats.org/officeDocument/2006/relationships/tags" Target="../tags/tag29.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Layout" Target="../slideLayouts/slideLayout1.xml"/><Relationship Id="rId1" Type="http://schemas.openxmlformats.org/officeDocument/2006/relationships/tags" Target="../tags/tag30.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Layout" Target="../slideLayouts/slideLayout1.xml"/><Relationship Id="rId1" Type="http://schemas.openxmlformats.org/officeDocument/2006/relationships/tags" Target="../tags/tag31.xml"/></Relationships>
</file>

<file path=ppt/slides/_rels/slide1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slideLayout" Target="../slideLayouts/slideLayout1.xml"/><Relationship Id="rId1" Type="http://schemas.openxmlformats.org/officeDocument/2006/relationships/tags" Target="../tags/tag3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jpg"/><Relationship Id="rId4"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image" Target="../media/image2.jpg"/><Relationship Id="rId4"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2.jpg"/><Relationship Id="rId4"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image" Target="../media/image2.jpg"/><Relationship Id="rId4"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2.jpg"/><Relationship Id="rId4"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8.xml"/><Relationship Id="rId1" Type="http://schemas.openxmlformats.org/officeDocument/2006/relationships/tags" Target="../tags/tag1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0.xml"/><Relationship Id="rId1" Type="http://schemas.openxmlformats.org/officeDocument/2006/relationships/tags" Target="../tags/tag19.xml"/></Relationships>
</file>

<file path=ppt/slides/_rels/slide9.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image" Target="../media/image2.jpg"/><Relationship Id="rId4"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38844" y="160562"/>
            <a:ext cx="7913716" cy="691138"/>
          </a:xfrm>
          <a:prstGeom prst="rect">
            <a:avLst/>
          </a:prstGeom>
        </p:spPr>
        <p:txBody>
          <a:bodyP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a:solidFill>
                  <a:srgbClr val="800000"/>
                </a:solidFill>
              </a:rPr>
              <a:t>TITRE</a:t>
            </a:r>
          </a:p>
        </p:txBody>
      </p:sp>
      <p:sp>
        <p:nvSpPr>
          <p:cNvPr id="4" name="Rectangle 3">
            <a:extLst>
              <a:ext uri="{FF2B5EF4-FFF2-40B4-BE49-F238E27FC236}">
                <a16:creationId xmlns:a16="http://schemas.microsoft.com/office/drawing/2014/main" id="{311C867A-E13C-4050-AF33-1D72178178AE}"/>
              </a:ext>
            </a:extLst>
          </p:cNvPr>
          <p:cNvSpPr/>
          <p:nvPr/>
        </p:nvSpPr>
        <p:spPr>
          <a:xfrm>
            <a:off x="2138289" y="947536"/>
            <a:ext cx="4867422" cy="1938992"/>
          </a:xfrm>
          <a:prstGeom prst="rect">
            <a:avLst/>
          </a:prstGeom>
        </p:spPr>
        <p:txBody>
          <a:bodyPr wrap="square">
            <a:spAutoFit/>
          </a:bodyPr>
          <a:lstStyle/>
          <a:p>
            <a:pPr algn="ctr"/>
            <a:r>
              <a:rPr lang="fr-CA" sz="4000" dirty="0">
                <a:latin typeface="+mj-lt"/>
              </a:rPr>
              <a:t>Budget de 2019-2020 de Patinage Canada</a:t>
            </a:r>
          </a:p>
          <a:p>
            <a:pPr algn="ctr"/>
            <a:r>
              <a:rPr lang="fr-CA" sz="4000" dirty="0">
                <a:latin typeface="+mj-lt"/>
              </a:rPr>
              <a:t>Rapport financier </a:t>
            </a:r>
            <a:endParaRPr lang="en-CA" sz="4000" dirty="0">
              <a:latin typeface="+mj-lt"/>
            </a:endParaRPr>
          </a:p>
        </p:txBody>
      </p:sp>
      <p:sp>
        <p:nvSpPr>
          <p:cNvPr id="5" name="Subtitle 2">
            <a:extLst>
              <a:ext uri="{FF2B5EF4-FFF2-40B4-BE49-F238E27FC236}">
                <a16:creationId xmlns:a16="http://schemas.microsoft.com/office/drawing/2014/main" id="{33B00726-3A9E-4440-8B4C-D6E520183B16}"/>
              </a:ext>
            </a:extLst>
          </p:cNvPr>
          <p:cNvSpPr txBox="1">
            <a:spLocks/>
          </p:cNvSpPr>
          <p:nvPr>
            <p:custDataLst>
              <p:tags r:id="rId1"/>
            </p:custDataLst>
          </p:nvPr>
        </p:nvSpPr>
        <p:spPr>
          <a:xfrm>
            <a:off x="1371600" y="2914649"/>
            <a:ext cx="6643208" cy="1381189"/>
          </a:xfrm>
          <a:prstGeom prst="rect">
            <a:avLst/>
          </a:prstGeom>
        </p:spPr>
        <p:txBody>
          <a:bodyPr>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fr-CA" dirty="0">
                <a:solidFill>
                  <a:schemeClr val="bg1">
                    <a:lumMod val="50000"/>
                  </a:schemeClr>
                </a:solidFill>
              </a:rPr>
              <a:t>Le 24 mai 2019</a:t>
            </a:r>
          </a:p>
          <a:p>
            <a:pPr marL="0" indent="0" algn="ctr">
              <a:buNone/>
            </a:pPr>
            <a:r>
              <a:rPr lang="fr-CA" dirty="0">
                <a:solidFill>
                  <a:schemeClr val="bg1">
                    <a:lumMod val="50000"/>
                  </a:schemeClr>
                </a:solidFill>
              </a:rPr>
              <a:t>Sommet des glaces, Ottawa</a:t>
            </a:r>
          </a:p>
          <a:p>
            <a:pPr marL="0" indent="0" algn="ctr">
              <a:buNone/>
            </a:pPr>
            <a:r>
              <a:rPr lang="fr-CA" dirty="0">
                <a:solidFill>
                  <a:schemeClr val="bg1">
                    <a:lumMod val="50000"/>
                  </a:schemeClr>
                </a:solidFill>
              </a:rPr>
              <a:t>Mary Ellen McDonald, Directrice des Opérations</a:t>
            </a:r>
          </a:p>
        </p:txBody>
      </p:sp>
    </p:spTree>
    <p:extLst>
      <p:ext uri="{BB962C8B-B14F-4D97-AF65-F5344CB8AC3E}">
        <p14:creationId xmlns:p14="http://schemas.microsoft.com/office/powerpoint/2010/main" val="492831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8D7995-FA6F-4E1C-9D10-275111E6A1C1}"/>
              </a:ext>
            </a:extLst>
          </p:cNvPr>
          <p:cNvSpPr txBox="1">
            <a:spLocks/>
          </p:cNvSpPr>
          <p:nvPr>
            <p:custDataLst>
              <p:tags r:id="rId1"/>
            </p:custDataLst>
          </p:nvPr>
        </p:nvSpPr>
        <p:spPr>
          <a:xfrm>
            <a:off x="1371600" y="214066"/>
            <a:ext cx="7683501" cy="554499"/>
          </a:xfrm>
          <a:prstGeom prst="rect">
            <a:avLst/>
          </a:prstGeom>
        </p:spPr>
        <p:txBody>
          <a:bodyPr>
            <a:normAutofit fontScale="6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CA" b="1" dirty="0">
                <a:solidFill>
                  <a:srgbClr val="800000"/>
                </a:solidFill>
              </a:rPr>
              <a:t>Postes budgétaires et chiffres réels de 2018-2019</a:t>
            </a:r>
          </a:p>
        </p:txBody>
      </p:sp>
      <p:grpSp>
        <p:nvGrpSpPr>
          <p:cNvPr id="6" name="Group 4">
            <a:extLst>
              <a:ext uri="{FF2B5EF4-FFF2-40B4-BE49-F238E27FC236}">
                <a16:creationId xmlns:a16="http://schemas.microsoft.com/office/drawing/2014/main" id="{4D8351AA-BAAD-498C-AC16-C3D0EBFE8209}"/>
              </a:ext>
            </a:extLst>
          </p:cNvPr>
          <p:cNvGrpSpPr>
            <a:grpSpLocks noChangeAspect="1"/>
          </p:cNvGrpSpPr>
          <p:nvPr/>
        </p:nvGrpSpPr>
        <p:grpSpPr bwMode="auto">
          <a:xfrm>
            <a:off x="1363130" y="872198"/>
            <a:ext cx="6359264" cy="3949504"/>
            <a:chOff x="765" y="559"/>
            <a:chExt cx="3969" cy="2465"/>
          </a:xfrm>
        </p:grpSpPr>
        <p:sp>
          <p:nvSpPr>
            <p:cNvPr id="7" name="Rectangle 6">
              <a:extLst>
                <a:ext uri="{FF2B5EF4-FFF2-40B4-BE49-F238E27FC236}">
                  <a16:creationId xmlns:a16="http://schemas.microsoft.com/office/drawing/2014/main" id="{1BF345F7-5BC0-48D8-B84D-2320E091348C}"/>
                </a:ext>
              </a:extLst>
            </p:cNvPr>
            <p:cNvSpPr>
              <a:spLocks noChangeArrowheads="1"/>
            </p:cNvSpPr>
            <p:nvPr/>
          </p:nvSpPr>
          <p:spPr bwMode="auto">
            <a:xfrm>
              <a:off x="765" y="559"/>
              <a:ext cx="1197" cy="253"/>
            </a:xfrm>
            <a:prstGeom prst="rect">
              <a:avLst/>
            </a:prstGeom>
            <a:solidFill>
              <a:srgbClr val="DBDB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 name="Rectangle 7">
              <a:extLst>
                <a:ext uri="{FF2B5EF4-FFF2-40B4-BE49-F238E27FC236}">
                  <a16:creationId xmlns:a16="http://schemas.microsoft.com/office/drawing/2014/main" id="{9C89D830-A053-4EEA-BEF3-C81E77789018}"/>
                </a:ext>
              </a:extLst>
            </p:cNvPr>
            <p:cNvSpPr>
              <a:spLocks noChangeArrowheads="1"/>
            </p:cNvSpPr>
            <p:nvPr/>
          </p:nvSpPr>
          <p:spPr bwMode="auto">
            <a:xfrm>
              <a:off x="1956" y="559"/>
              <a:ext cx="86" cy="25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 name="Rectangle 8">
              <a:extLst>
                <a:ext uri="{FF2B5EF4-FFF2-40B4-BE49-F238E27FC236}">
                  <a16:creationId xmlns:a16="http://schemas.microsoft.com/office/drawing/2014/main" id="{24D572C9-053D-4580-93E6-C9887BA37004}"/>
                </a:ext>
              </a:extLst>
            </p:cNvPr>
            <p:cNvSpPr>
              <a:spLocks noChangeArrowheads="1"/>
            </p:cNvSpPr>
            <p:nvPr/>
          </p:nvSpPr>
          <p:spPr bwMode="auto">
            <a:xfrm>
              <a:off x="2035" y="559"/>
              <a:ext cx="794" cy="253"/>
            </a:xfrm>
            <a:prstGeom prst="rect">
              <a:avLst/>
            </a:prstGeom>
            <a:solidFill>
              <a:srgbClr val="DBDB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 name="Rectangle 9">
              <a:extLst>
                <a:ext uri="{FF2B5EF4-FFF2-40B4-BE49-F238E27FC236}">
                  <a16:creationId xmlns:a16="http://schemas.microsoft.com/office/drawing/2014/main" id="{69CA00CA-0A79-4CC8-9A55-70ABE60C71FE}"/>
                </a:ext>
              </a:extLst>
            </p:cNvPr>
            <p:cNvSpPr>
              <a:spLocks noChangeArrowheads="1"/>
            </p:cNvSpPr>
            <p:nvPr/>
          </p:nvSpPr>
          <p:spPr bwMode="auto">
            <a:xfrm>
              <a:off x="2822" y="559"/>
              <a:ext cx="86" cy="25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 name="Rectangle 10">
              <a:extLst>
                <a:ext uri="{FF2B5EF4-FFF2-40B4-BE49-F238E27FC236}">
                  <a16:creationId xmlns:a16="http://schemas.microsoft.com/office/drawing/2014/main" id="{2B0FC2FB-D18A-4D4E-B783-576F3CC680BA}"/>
                </a:ext>
              </a:extLst>
            </p:cNvPr>
            <p:cNvSpPr>
              <a:spLocks noChangeArrowheads="1"/>
            </p:cNvSpPr>
            <p:nvPr/>
          </p:nvSpPr>
          <p:spPr bwMode="auto">
            <a:xfrm>
              <a:off x="2902" y="559"/>
              <a:ext cx="892" cy="253"/>
            </a:xfrm>
            <a:prstGeom prst="rect">
              <a:avLst/>
            </a:prstGeom>
            <a:solidFill>
              <a:srgbClr val="DBDB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 name="Rectangle 11">
              <a:extLst>
                <a:ext uri="{FF2B5EF4-FFF2-40B4-BE49-F238E27FC236}">
                  <a16:creationId xmlns:a16="http://schemas.microsoft.com/office/drawing/2014/main" id="{8E0FED40-379C-4902-89F1-B53A10D44DC4}"/>
                </a:ext>
              </a:extLst>
            </p:cNvPr>
            <p:cNvSpPr>
              <a:spLocks noChangeArrowheads="1"/>
            </p:cNvSpPr>
            <p:nvPr/>
          </p:nvSpPr>
          <p:spPr bwMode="auto">
            <a:xfrm>
              <a:off x="3788" y="559"/>
              <a:ext cx="86" cy="25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 name="Rectangle 12">
              <a:extLst>
                <a:ext uri="{FF2B5EF4-FFF2-40B4-BE49-F238E27FC236}">
                  <a16:creationId xmlns:a16="http://schemas.microsoft.com/office/drawing/2014/main" id="{166A2664-88E7-4A5A-8D90-7796D207DD48}"/>
                </a:ext>
              </a:extLst>
            </p:cNvPr>
            <p:cNvSpPr>
              <a:spLocks noChangeArrowheads="1"/>
            </p:cNvSpPr>
            <p:nvPr/>
          </p:nvSpPr>
          <p:spPr bwMode="auto">
            <a:xfrm>
              <a:off x="3867" y="559"/>
              <a:ext cx="794" cy="253"/>
            </a:xfrm>
            <a:prstGeom prst="rect">
              <a:avLst/>
            </a:prstGeom>
            <a:solidFill>
              <a:srgbClr val="DBDB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 name="Rectangle 13">
              <a:extLst>
                <a:ext uri="{FF2B5EF4-FFF2-40B4-BE49-F238E27FC236}">
                  <a16:creationId xmlns:a16="http://schemas.microsoft.com/office/drawing/2014/main" id="{6CDE4019-B095-4DE2-9AC6-C452F2B1DCBC}"/>
                </a:ext>
              </a:extLst>
            </p:cNvPr>
            <p:cNvSpPr>
              <a:spLocks noChangeArrowheads="1"/>
            </p:cNvSpPr>
            <p:nvPr/>
          </p:nvSpPr>
          <p:spPr bwMode="auto">
            <a:xfrm>
              <a:off x="4654" y="559"/>
              <a:ext cx="80" cy="25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Rectangle 14">
              <a:extLst>
                <a:ext uri="{FF2B5EF4-FFF2-40B4-BE49-F238E27FC236}">
                  <a16:creationId xmlns:a16="http://schemas.microsoft.com/office/drawing/2014/main" id="{3C4A3171-C472-4495-A702-BC238A9D3B4A}"/>
                </a:ext>
              </a:extLst>
            </p:cNvPr>
            <p:cNvSpPr>
              <a:spLocks noChangeArrowheads="1"/>
            </p:cNvSpPr>
            <p:nvPr/>
          </p:nvSpPr>
          <p:spPr bwMode="auto">
            <a:xfrm>
              <a:off x="1956" y="805"/>
              <a:ext cx="86" cy="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Rectangle 15">
              <a:extLst>
                <a:ext uri="{FF2B5EF4-FFF2-40B4-BE49-F238E27FC236}">
                  <a16:creationId xmlns:a16="http://schemas.microsoft.com/office/drawing/2014/main" id="{7F8A5D1B-D439-41AA-A3C2-DE659EB822B0}"/>
                </a:ext>
              </a:extLst>
            </p:cNvPr>
            <p:cNvSpPr>
              <a:spLocks noChangeArrowheads="1"/>
            </p:cNvSpPr>
            <p:nvPr/>
          </p:nvSpPr>
          <p:spPr bwMode="auto">
            <a:xfrm>
              <a:off x="2822" y="805"/>
              <a:ext cx="86" cy="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Rectangle 16">
              <a:extLst>
                <a:ext uri="{FF2B5EF4-FFF2-40B4-BE49-F238E27FC236}">
                  <a16:creationId xmlns:a16="http://schemas.microsoft.com/office/drawing/2014/main" id="{07C0EE01-8B80-4FC9-89C4-CB8F4502C7E6}"/>
                </a:ext>
              </a:extLst>
            </p:cNvPr>
            <p:cNvSpPr>
              <a:spLocks noChangeArrowheads="1"/>
            </p:cNvSpPr>
            <p:nvPr/>
          </p:nvSpPr>
          <p:spPr bwMode="auto">
            <a:xfrm>
              <a:off x="3788" y="805"/>
              <a:ext cx="86" cy="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 name="Rectangle 17">
              <a:extLst>
                <a:ext uri="{FF2B5EF4-FFF2-40B4-BE49-F238E27FC236}">
                  <a16:creationId xmlns:a16="http://schemas.microsoft.com/office/drawing/2014/main" id="{DED1E794-556B-4BE0-AA7F-823349488D7C}"/>
                </a:ext>
              </a:extLst>
            </p:cNvPr>
            <p:cNvSpPr>
              <a:spLocks noChangeArrowheads="1"/>
            </p:cNvSpPr>
            <p:nvPr/>
          </p:nvSpPr>
          <p:spPr bwMode="auto">
            <a:xfrm>
              <a:off x="4654" y="805"/>
              <a:ext cx="80" cy="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Rectangle 18">
              <a:extLst>
                <a:ext uri="{FF2B5EF4-FFF2-40B4-BE49-F238E27FC236}">
                  <a16:creationId xmlns:a16="http://schemas.microsoft.com/office/drawing/2014/main" id="{A0293446-3CFE-4F3F-8EE8-E06FC810590F}"/>
                </a:ext>
              </a:extLst>
            </p:cNvPr>
            <p:cNvSpPr>
              <a:spLocks noChangeArrowheads="1"/>
            </p:cNvSpPr>
            <p:nvPr/>
          </p:nvSpPr>
          <p:spPr bwMode="auto">
            <a:xfrm>
              <a:off x="765" y="845"/>
              <a:ext cx="1197" cy="232"/>
            </a:xfrm>
            <a:prstGeom prst="rect">
              <a:avLst/>
            </a:prstGeom>
            <a:solidFill>
              <a:srgbClr val="DBDB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Rectangle 19">
              <a:extLst>
                <a:ext uri="{FF2B5EF4-FFF2-40B4-BE49-F238E27FC236}">
                  <a16:creationId xmlns:a16="http://schemas.microsoft.com/office/drawing/2014/main" id="{A865A223-F364-4DCF-8F04-6B34DFDD4032}"/>
                </a:ext>
              </a:extLst>
            </p:cNvPr>
            <p:cNvSpPr>
              <a:spLocks noChangeArrowheads="1"/>
            </p:cNvSpPr>
            <p:nvPr/>
          </p:nvSpPr>
          <p:spPr bwMode="auto">
            <a:xfrm>
              <a:off x="1956" y="845"/>
              <a:ext cx="86" cy="2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Rectangle 20">
              <a:extLst>
                <a:ext uri="{FF2B5EF4-FFF2-40B4-BE49-F238E27FC236}">
                  <a16:creationId xmlns:a16="http://schemas.microsoft.com/office/drawing/2014/main" id="{1AA51AE4-6895-4FB4-8E97-BB92F90B4B8C}"/>
                </a:ext>
              </a:extLst>
            </p:cNvPr>
            <p:cNvSpPr>
              <a:spLocks noChangeArrowheads="1"/>
            </p:cNvSpPr>
            <p:nvPr/>
          </p:nvSpPr>
          <p:spPr bwMode="auto">
            <a:xfrm>
              <a:off x="2035" y="845"/>
              <a:ext cx="794" cy="232"/>
            </a:xfrm>
            <a:prstGeom prst="rect">
              <a:avLst/>
            </a:prstGeom>
            <a:solidFill>
              <a:srgbClr val="DBDB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Rectangle 21">
              <a:extLst>
                <a:ext uri="{FF2B5EF4-FFF2-40B4-BE49-F238E27FC236}">
                  <a16:creationId xmlns:a16="http://schemas.microsoft.com/office/drawing/2014/main" id="{BF611465-7B5D-4914-BE56-FD4B4B0ECE45}"/>
                </a:ext>
              </a:extLst>
            </p:cNvPr>
            <p:cNvSpPr>
              <a:spLocks noChangeArrowheads="1"/>
            </p:cNvSpPr>
            <p:nvPr/>
          </p:nvSpPr>
          <p:spPr bwMode="auto">
            <a:xfrm>
              <a:off x="2822" y="845"/>
              <a:ext cx="86" cy="2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Rectangle 22">
              <a:extLst>
                <a:ext uri="{FF2B5EF4-FFF2-40B4-BE49-F238E27FC236}">
                  <a16:creationId xmlns:a16="http://schemas.microsoft.com/office/drawing/2014/main" id="{3DF407DD-090F-4E8E-AA86-046644DA7879}"/>
                </a:ext>
              </a:extLst>
            </p:cNvPr>
            <p:cNvSpPr>
              <a:spLocks noChangeArrowheads="1"/>
            </p:cNvSpPr>
            <p:nvPr/>
          </p:nvSpPr>
          <p:spPr bwMode="auto">
            <a:xfrm>
              <a:off x="2902" y="845"/>
              <a:ext cx="892" cy="232"/>
            </a:xfrm>
            <a:prstGeom prst="rect">
              <a:avLst/>
            </a:prstGeom>
            <a:solidFill>
              <a:srgbClr val="DBDB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 name="Rectangle 23">
              <a:extLst>
                <a:ext uri="{FF2B5EF4-FFF2-40B4-BE49-F238E27FC236}">
                  <a16:creationId xmlns:a16="http://schemas.microsoft.com/office/drawing/2014/main" id="{7AE6098E-8F98-4C8C-B44A-600717B73889}"/>
                </a:ext>
              </a:extLst>
            </p:cNvPr>
            <p:cNvSpPr>
              <a:spLocks noChangeArrowheads="1"/>
            </p:cNvSpPr>
            <p:nvPr/>
          </p:nvSpPr>
          <p:spPr bwMode="auto">
            <a:xfrm>
              <a:off x="3788" y="845"/>
              <a:ext cx="86" cy="2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 name="Rectangle 24">
              <a:extLst>
                <a:ext uri="{FF2B5EF4-FFF2-40B4-BE49-F238E27FC236}">
                  <a16:creationId xmlns:a16="http://schemas.microsoft.com/office/drawing/2014/main" id="{221126B2-0FD0-469F-AB41-9B81713E8A69}"/>
                </a:ext>
              </a:extLst>
            </p:cNvPr>
            <p:cNvSpPr>
              <a:spLocks noChangeArrowheads="1"/>
            </p:cNvSpPr>
            <p:nvPr/>
          </p:nvSpPr>
          <p:spPr bwMode="auto">
            <a:xfrm>
              <a:off x="3867" y="845"/>
              <a:ext cx="794" cy="232"/>
            </a:xfrm>
            <a:prstGeom prst="rect">
              <a:avLst/>
            </a:prstGeom>
            <a:solidFill>
              <a:srgbClr val="DBDB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Rectangle 25">
              <a:extLst>
                <a:ext uri="{FF2B5EF4-FFF2-40B4-BE49-F238E27FC236}">
                  <a16:creationId xmlns:a16="http://schemas.microsoft.com/office/drawing/2014/main" id="{042C79F9-E792-4DEA-8752-CE7BA3188D4F}"/>
                </a:ext>
              </a:extLst>
            </p:cNvPr>
            <p:cNvSpPr>
              <a:spLocks noChangeArrowheads="1"/>
            </p:cNvSpPr>
            <p:nvPr/>
          </p:nvSpPr>
          <p:spPr bwMode="auto">
            <a:xfrm>
              <a:off x="4654" y="845"/>
              <a:ext cx="80" cy="2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Rectangle 26">
              <a:extLst>
                <a:ext uri="{FF2B5EF4-FFF2-40B4-BE49-F238E27FC236}">
                  <a16:creationId xmlns:a16="http://schemas.microsoft.com/office/drawing/2014/main" id="{876C3F1D-636F-4A62-A1FB-D110121F3648}"/>
                </a:ext>
              </a:extLst>
            </p:cNvPr>
            <p:cNvSpPr>
              <a:spLocks noChangeArrowheads="1"/>
            </p:cNvSpPr>
            <p:nvPr/>
          </p:nvSpPr>
          <p:spPr bwMode="auto">
            <a:xfrm>
              <a:off x="1956" y="1071"/>
              <a:ext cx="86" cy="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 name="Rectangle 27">
              <a:extLst>
                <a:ext uri="{FF2B5EF4-FFF2-40B4-BE49-F238E27FC236}">
                  <a16:creationId xmlns:a16="http://schemas.microsoft.com/office/drawing/2014/main" id="{A9A2C739-E8F8-4101-BB29-299A0375A020}"/>
                </a:ext>
              </a:extLst>
            </p:cNvPr>
            <p:cNvSpPr>
              <a:spLocks noChangeArrowheads="1"/>
            </p:cNvSpPr>
            <p:nvPr/>
          </p:nvSpPr>
          <p:spPr bwMode="auto">
            <a:xfrm>
              <a:off x="2822" y="1071"/>
              <a:ext cx="86" cy="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 name="Rectangle 28">
              <a:extLst>
                <a:ext uri="{FF2B5EF4-FFF2-40B4-BE49-F238E27FC236}">
                  <a16:creationId xmlns:a16="http://schemas.microsoft.com/office/drawing/2014/main" id="{80967C0C-6F7D-4A3B-9934-C5752E051DBE}"/>
                </a:ext>
              </a:extLst>
            </p:cNvPr>
            <p:cNvSpPr>
              <a:spLocks noChangeArrowheads="1"/>
            </p:cNvSpPr>
            <p:nvPr/>
          </p:nvSpPr>
          <p:spPr bwMode="auto">
            <a:xfrm>
              <a:off x="3788" y="1071"/>
              <a:ext cx="86" cy="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 name="Rectangle 29">
              <a:extLst>
                <a:ext uri="{FF2B5EF4-FFF2-40B4-BE49-F238E27FC236}">
                  <a16:creationId xmlns:a16="http://schemas.microsoft.com/office/drawing/2014/main" id="{1A4F0E6A-70F8-4EA4-B15B-5651A0A0293E}"/>
                </a:ext>
              </a:extLst>
            </p:cNvPr>
            <p:cNvSpPr>
              <a:spLocks noChangeArrowheads="1"/>
            </p:cNvSpPr>
            <p:nvPr/>
          </p:nvSpPr>
          <p:spPr bwMode="auto">
            <a:xfrm>
              <a:off x="4654" y="1071"/>
              <a:ext cx="80" cy="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 name="Rectangle 30">
              <a:extLst>
                <a:ext uri="{FF2B5EF4-FFF2-40B4-BE49-F238E27FC236}">
                  <a16:creationId xmlns:a16="http://schemas.microsoft.com/office/drawing/2014/main" id="{3935C6B7-CA9D-40C7-B806-0D2670E65B43}"/>
                </a:ext>
              </a:extLst>
            </p:cNvPr>
            <p:cNvSpPr>
              <a:spLocks noChangeArrowheads="1"/>
            </p:cNvSpPr>
            <p:nvPr/>
          </p:nvSpPr>
          <p:spPr bwMode="auto">
            <a:xfrm>
              <a:off x="765" y="1110"/>
              <a:ext cx="1197" cy="233"/>
            </a:xfrm>
            <a:prstGeom prst="rect">
              <a:avLst/>
            </a:prstGeom>
            <a:solidFill>
              <a:srgbClr val="DBDB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2" name="Rectangle 31">
              <a:extLst>
                <a:ext uri="{FF2B5EF4-FFF2-40B4-BE49-F238E27FC236}">
                  <a16:creationId xmlns:a16="http://schemas.microsoft.com/office/drawing/2014/main" id="{161135B3-9C43-4B1B-9974-558EA67FFE5D}"/>
                </a:ext>
              </a:extLst>
            </p:cNvPr>
            <p:cNvSpPr>
              <a:spLocks noChangeArrowheads="1"/>
            </p:cNvSpPr>
            <p:nvPr/>
          </p:nvSpPr>
          <p:spPr bwMode="auto">
            <a:xfrm>
              <a:off x="1956" y="1110"/>
              <a:ext cx="86" cy="2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 name="Rectangle 32">
              <a:extLst>
                <a:ext uri="{FF2B5EF4-FFF2-40B4-BE49-F238E27FC236}">
                  <a16:creationId xmlns:a16="http://schemas.microsoft.com/office/drawing/2014/main" id="{FD6E73EE-A269-4391-B814-F363CE51ADFC}"/>
                </a:ext>
              </a:extLst>
            </p:cNvPr>
            <p:cNvSpPr>
              <a:spLocks noChangeArrowheads="1"/>
            </p:cNvSpPr>
            <p:nvPr/>
          </p:nvSpPr>
          <p:spPr bwMode="auto">
            <a:xfrm>
              <a:off x="2035" y="1110"/>
              <a:ext cx="794" cy="233"/>
            </a:xfrm>
            <a:prstGeom prst="rect">
              <a:avLst/>
            </a:prstGeom>
            <a:solidFill>
              <a:srgbClr val="DBDB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4" name="Rectangle 33">
              <a:extLst>
                <a:ext uri="{FF2B5EF4-FFF2-40B4-BE49-F238E27FC236}">
                  <a16:creationId xmlns:a16="http://schemas.microsoft.com/office/drawing/2014/main" id="{60DC0CF0-9F1C-479B-A1E0-CA9EDF6AAA7E}"/>
                </a:ext>
              </a:extLst>
            </p:cNvPr>
            <p:cNvSpPr>
              <a:spLocks noChangeArrowheads="1"/>
            </p:cNvSpPr>
            <p:nvPr/>
          </p:nvSpPr>
          <p:spPr bwMode="auto">
            <a:xfrm>
              <a:off x="2822" y="1110"/>
              <a:ext cx="86" cy="2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5" name="Rectangle 34">
              <a:extLst>
                <a:ext uri="{FF2B5EF4-FFF2-40B4-BE49-F238E27FC236}">
                  <a16:creationId xmlns:a16="http://schemas.microsoft.com/office/drawing/2014/main" id="{E469173E-61E1-431D-B16D-967ABE58F204}"/>
                </a:ext>
              </a:extLst>
            </p:cNvPr>
            <p:cNvSpPr>
              <a:spLocks noChangeArrowheads="1"/>
            </p:cNvSpPr>
            <p:nvPr/>
          </p:nvSpPr>
          <p:spPr bwMode="auto">
            <a:xfrm>
              <a:off x="2902" y="1110"/>
              <a:ext cx="892" cy="233"/>
            </a:xfrm>
            <a:prstGeom prst="rect">
              <a:avLst/>
            </a:prstGeom>
            <a:solidFill>
              <a:srgbClr val="DBDB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 name="Rectangle 35">
              <a:extLst>
                <a:ext uri="{FF2B5EF4-FFF2-40B4-BE49-F238E27FC236}">
                  <a16:creationId xmlns:a16="http://schemas.microsoft.com/office/drawing/2014/main" id="{D2ED218D-FDFF-478B-BABA-5117A520DE07}"/>
                </a:ext>
              </a:extLst>
            </p:cNvPr>
            <p:cNvSpPr>
              <a:spLocks noChangeArrowheads="1"/>
            </p:cNvSpPr>
            <p:nvPr/>
          </p:nvSpPr>
          <p:spPr bwMode="auto">
            <a:xfrm>
              <a:off x="3788" y="1110"/>
              <a:ext cx="86" cy="2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 name="Rectangle 36">
              <a:extLst>
                <a:ext uri="{FF2B5EF4-FFF2-40B4-BE49-F238E27FC236}">
                  <a16:creationId xmlns:a16="http://schemas.microsoft.com/office/drawing/2014/main" id="{3B02E7E2-2F15-47C1-A060-1CD0AC41DA15}"/>
                </a:ext>
              </a:extLst>
            </p:cNvPr>
            <p:cNvSpPr>
              <a:spLocks noChangeArrowheads="1"/>
            </p:cNvSpPr>
            <p:nvPr/>
          </p:nvSpPr>
          <p:spPr bwMode="auto">
            <a:xfrm>
              <a:off x="3867" y="1110"/>
              <a:ext cx="794" cy="233"/>
            </a:xfrm>
            <a:prstGeom prst="rect">
              <a:avLst/>
            </a:prstGeom>
            <a:solidFill>
              <a:srgbClr val="DBDB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8" name="Rectangle 37">
              <a:extLst>
                <a:ext uri="{FF2B5EF4-FFF2-40B4-BE49-F238E27FC236}">
                  <a16:creationId xmlns:a16="http://schemas.microsoft.com/office/drawing/2014/main" id="{799D8EC3-2FF8-4587-9848-1733FDBF167C}"/>
                </a:ext>
              </a:extLst>
            </p:cNvPr>
            <p:cNvSpPr>
              <a:spLocks noChangeArrowheads="1"/>
            </p:cNvSpPr>
            <p:nvPr/>
          </p:nvSpPr>
          <p:spPr bwMode="auto">
            <a:xfrm>
              <a:off x="4654" y="1110"/>
              <a:ext cx="80" cy="2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9" name="Rectangle 38">
              <a:extLst>
                <a:ext uri="{FF2B5EF4-FFF2-40B4-BE49-F238E27FC236}">
                  <a16:creationId xmlns:a16="http://schemas.microsoft.com/office/drawing/2014/main" id="{E65A1843-B765-48AC-9C86-ABE6EA14DE7C}"/>
                </a:ext>
              </a:extLst>
            </p:cNvPr>
            <p:cNvSpPr>
              <a:spLocks noChangeArrowheads="1"/>
            </p:cNvSpPr>
            <p:nvPr/>
          </p:nvSpPr>
          <p:spPr bwMode="auto">
            <a:xfrm>
              <a:off x="765" y="1336"/>
              <a:ext cx="3969" cy="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0" name="Rectangle 39">
              <a:extLst>
                <a:ext uri="{FF2B5EF4-FFF2-40B4-BE49-F238E27FC236}">
                  <a16:creationId xmlns:a16="http://schemas.microsoft.com/office/drawing/2014/main" id="{D445DEB5-009B-45AC-9EBB-3076EBD2B590}"/>
                </a:ext>
              </a:extLst>
            </p:cNvPr>
            <p:cNvSpPr>
              <a:spLocks noChangeArrowheads="1"/>
            </p:cNvSpPr>
            <p:nvPr/>
          </p:nvSpPr>
          <p:spPr bwMode="auto">
            <a:xfrm>
              <a:off x="765" y="1376"/>
              <a:ext cx="1197" cy="239"/>
            </a:xfrm>
            <a:prstGeom prst="rect">
              <a:avLst/>
            </a:prstGeom>
            <a:solidFill>
              <a:srgbClr val="DBDB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 name="Rectangle 40">
              <a:extLst>
                <a:ext uri="{FF2B5EF4-FFF2-40B4-BE49-F238E27FC236}">
                  <a16:creationId xmlns:a16="http://schemas.microsoft.com/office/drawing/2014/main" id="{2A3AEB4C-7214-4B95-8B2F-2220EB650870}"/>
                </a:ext>
              </a:extLst>
            </p:cNvPr>
            <p:cNvSpPr>
              <a:spLocks noChangeArrowheads="1"/>
            </p:cNvSpPr>
            <p:nvPr/>
          </p:nvSpPr>
          <p:spPr bwMode="auto">
            <a:xfrm>
              <a:off x="1956" y="1376"/>
              <a:ext cx="86" cy="2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 name="Rectangle 41">
              <a:extLst>
                <a:ext uri="{FF2B5EF4-FFF2-40B4-BE49-F238E27FC236}">
                  <a16:creationId xmlns:a16="http://schemas.microsoft.com/office/drawing/2014/main" id="{B2375C93-2985-4932-892C-44C7D4B2453B}"/>
                </a:ext>
              </a:extLst>
            </p:cNvPr>
            <p:cNvSpPr>
              <a:spLocks noChangeArrowheads="1"/>
            </p:cNvSpPr>
            <p:nvPr/>
          </p:nvSpPr>
          <p:spPr bwMode="auto">
            <a:xfrm>
              <a:off x="2035" y="1376"/>
              <a:ext cx="794" cy="239"/>
            </a:xfrm>
            <a:prstGeom prst="rect">
              <a:avLst/>
            </a:prstGeom>
            <a:solidFill>
              <a:srgbClr val="DBDB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3" name="Rectangle 42">
              <a:extLst>
                <a:ext uri="{FF2B5EF4-FFF2-40B4-BE49-F238E27FC236}">
                  <a16:creationId xmlns:a16="http://schemas.microsoft.com/office/drawing/2014/main" id="{C341625F-5314-42BB-860F-C3151B293535}"/>
                </a:ext>
              </a:extLst>
            </p:cNvPr>
            <p:cNvSpPr>
              <a:spLocks noChangeArrowheads="1"/>
            </p:cNvSpPr>
            <p:nvPr/>
          </p:nvSpPr>
          <p:spPr bwMode="auto">
            <a:xfrm>
              <a:off x="2822" y="1376"/>
              <a:ext cx="86" cy="2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4" name="Rectangle 43">
              <a:extLst>
                <a:ext uri="{FF2B5EF4-FFF2-40B4-BE49-F238E27FC236}">
                  <a16:creationId xmlns:a16="http://schemas.microsoft.com/office/drawing/2014/main" id="{6D4A01D8-7F1E-4510-AEEC-669A56992573}"/>
                </a:ext>
              </a:extLst>
            </p:cNvPr>
            <p:cNvSpPr>
              <a:spLocks noChangeArrowheads="1"/>
            </p:cNvSpPr>
            <p:nvPr/>
          </p:nvSpPr>
          <p:spPr bwMode="auto">
            <a:xfrm>
              <a:off x="2902" y="1376"/>
              <a:ext cx="892" cy="239"/>
            </a:xfrm>
            <a:prstGeom prst="rect">
              <a:avLst/>
            </a:prstGeom>
            <a:solidFill>
              <a:srgbClr val="DBDB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 name="Rectangle 44">
              <a:extLst>
                <a:ext uri="{FF2B5EF4-FFF2-40B4-BE49-F238E27FC236}">
                  <a16:creationId xmlns:a16="http://schemas.microsoft.com/office/drawing/2014/main" id="{C33BDF5A-D62F-4EAA-85CA-A270FE0BBF9A}"/>
                </a:ext>
              </a:extLst>
            </p:cNvPr>
            <p:cNvSpPr>
              <a:spLocks noChangeArrowheads="1"/>
            </p:cNvSpPr>
            <p:nvPr/>
          </p:nvSpPr>
          <p:spPr bwMode="auto">
            <a:xfrm>
              <a:off x="3788" y="1376"/>
              <a:ext cx="86" cy="2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 name="Rectangle 45">
              <a:extLst>
                <a:ext uri="{FF2B5EF4-FFF2-40B4-BE49-F238E27FC236}">
                  <a16:creationId xmlns:a16="http://schemas.microsoft.com/office/drawing/2014/main" id="{9B7EB146-F214-450D-8EE2-9A26B3A84CD2}"/>
                </a:ext>
              </a:extLst>
            </p:cNvPr>
            <p:cNvSpPr>
              <a:spLocks noChangeArrowheads="1"/>
            </p:cNvSpPr>
            <p:nvPr/>
          </p:nvSpPr>
          <p:spPr bwMode="auto">
            <a:xfrm>
              <a:off x="3867" y="1376"/>
              <a:ext cx="794" cy="239"/>
            </a:xfrm>
            <a:prstGeom prst="rect">
              <a:avLst/>
            </a:prstGeom>
            <a:solidFill>
              <a:srgbClr val="DBDB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 name="Rectangle 46">
              <a:extLst>
                <a:ext uri="{FF2B5EF4-FFF2-40B4-BE49-F238E27FC236}">
                  <a16:creationId xmlns:a16="http://schemas.microsoft.com/office/drawing/2014/main" id="{FCC122DD-9D62-4637-B8E6-32121C0F2D8A}"/>
                </a:ext>
              </a:extLst>
            </p:cNvPr>
            <p:cNvSpPr>
              <a:spLocks noChangeArrowheads="1"/>
            </p:cNvSpPr>
            <p:nvPr/>
          </p:nvSpPr>
          <p:spPr bwMode="auto">
            <a:xfrm>
              <a:off x="4654" y="1376"/>
              <a:ext cx="80" cy="2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 name="Rectangle 47">
              <a:extLst>
                <a:ext uri="{FF2B5EF4-FFF2-40B4-BE49-F238E27FC236}">
                  <a16:creationId xmlns:a16="http://schemas.microsoft.com/office/drawing/2014/main" id="{1D2D471F-9D14-4279-9E46-1E5CE957246E}"/>
                </a:ext>
              </a:extLst>
            </p:cNvPr>
            <p:cNvSpPr>
              <a:spLocks noChangeArrowheads="1"/>
            </p:cNvSpPr>
            <p:nvPr/>
          </p:nvSpPr>
          <p:spPr bwMode="auto">
            <a:xfrm>
              <a:off x="765" y="1609"/>
              <a:ext cx="3969" cy="40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 name="Rectangle 48">
              <a:extLst>
                <a:ext uri="{FF2B5EF4-FFF2-40B4-BE49-F238E27FC236}">
                  <a16:creationId xmlns:a16="http://schemas.microsoft.com/office/drawing/2014/main" id="{90658924-DF3E-425E-AC07-95FA15CD0A36}"/>
                </a:ext>
              </a:extLst>
            </p:cNvPr>
            <p:cNvSpPr>
              <a:spLocks noChangeArrowheads="1"/>
            </p:cNvSpPr>
            <p:nvPr/>
          </p:nvSpPr>
          <p:spPr bwMode="auto">
            <a:xfrm>
              <a:off x="1956" y="2007"/>
              <a:ext cx="86" cy="2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 name="Rectangle 49">
              <a:extLst>
                <a:ext uri="{FF2B5EF4-FFF2-40B4-BE49-F238E27FC236}">
                  <a16:creationId xmlns:a16="http://schemas.microsoft.com/office/drawing/2014/main" id="{FB380B17-FC40-4A26-B921-01C7FD78A967}"/>
                </a:ext>
              </a:extLst>
            </p:cNvPr>
            <p:cNvSpPr>
              <a:spLocks noChangeArrowheads="1"/>
            </p:cNvSpPr>
            <p:nvPr/>
          </p:nvSpPr>
          <p:spPr bwMode="auto">
            <a:xfrm>
              <a:off x="2822" y="2007"/>
              <a:ext cx="86" cy="2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 name="Rectangle 50">
              <a:extLst>
                <a:ext uri="{FF2B5EF4-FFF2-40B4-BE49-F238E27FC236}">
                  <a16:creationId xmlns:a16="http://schemas.microsoft.com/office/drawing/2014/main" id="{F4485951-B5AB-47D9-AEA6-5CA9219A1C74}"/>
                </a:ext>
              </a:extLst>
            </p:cNvPr>
            <p:cNvSpPr>
              <a:spLocks noChangeArrowheads="1"/>
            </p:cNvSpPr>
            <p:nvPr/>
          </p:nvSpPr>
          <p:spPr bwMode="auto">
            <a:xfrm>
              <a:off x="3788" y="2007"/>
              <a:ext cx="86" cy="2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 name="Rectangle 51">
              <a:extLst>
                <a:ext uri="{FF2B5EF4-FFF2-40B4-BE49-F238E27FC236}">
                  <a16:creationId xmlns:a16="http://schemas.microsoft.com/office/drawing/2014/main" id="{D93404CC-F2A7-4487-ADFA-CBD2C19BFAAB}"/>
                </a:ext>
              </a:extLst>
            </p:cNvPr>
            <p:cNvSpPr>
              <a:spLocks noChangeArrowheads="1"/>
            </p:cNvSpPr>
            <p:nvPr/>
          </p:nvSpPr>
          <p:spPr bwMode="auto">
            <a:xfrm>
              <a:off x="4654" y="2007"/>
              <a:ext cx="80" cy="2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 name="Rectangle 52">
              <a:extLst>
                <a:ext uri="{FF2B5EF4-FFF2-40B4-BE49-F238E27FC236}">
                  <a16:creationId xmlns:a16="http://schemas.microsoft.com/office/drawing/2014/main" id="{398E8846-F597-46B4-81E3-9837878874FF}"/>
                </a:ext>
              </a:extLst>
            </p:cNvPr>
            <p:cNvSpPr>
              <a:spLocks noChangeArrowheads="1"/>
            </p:cNvSpPr>
            <p:nvPr/>
          </p:nvSpPr>
          <p:spPr bwMode="auto">
            <a:xfrm>
              <a:off x="1956" y="2233"/>
              <a:ext cx="86" cy="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 name="Rectangle 53">
              <a:extLst>
                <a:ext uri="{FF2B5EF4-FFF2-40B4-BE49-F238E27FC236}">
                  <a16:creationId xmlns:a16="http://schemas.microsoft.com/office/drawing/2014/main" id="{F8732826-72AB-48E9-86D6-73B944A063E3}"/>
                </a:ext>
              </a:extLst>
            </p:cNvPr>
            <p:cNvSpPr>
              <a:spLocks noChangeArrowheads="1"/>
            </p:cNvSpPr>
            <p:nvPr/>
          </p:nvSpPr>
          <p:spPr bwMode="auto">
            <a:xfrm>
              <a:off x="2822" y="2233"/>
              <a:ext cx="86" cy="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 name="Rectangle 54">
              <a:extLst>
                <a:ext uri="{FF2B5EF4-FFF2-40B4-BE49-F238E27FC236}">
                  <a16:creationId xmlns:a16="http://schemas.microsoft.com/office/drawing/2014/main" id="{AF892653-3CA1-4304-B912-C94705FD094C}"/>
                </a:ext>
              </a:extLst>
            </p:cNvPr>
            <p:cNvSpPr>
              <a:spLocks noChangeArrowheads="1"/>
            </p:cNvSpPr>
            <p:nvPr/>
          </p:nvSpPr>
          <p:spPr bwMode="auto">
            <a:xfrm>
              <a:off x="3788" y="2233"/>
              <a:ext cx="86" cy="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 name="Rectangle 55">
              <a:extLst>
                <a:ext uri="{FF2B5EF4-FFF2-40B4-BE49-F238E27FC236}">
                  <a16:creationId xmlns:a16="http://schemas.microsoft.com/office/drawing/2014/main" id="{10CA7214-3C56-4056-850E-0C5D08460BC9}"/>
                </a:ext>
              </a:extLst>
            </p:cNvPr>
            <p:cNvSpPr>
              <a:spLocks noChangeArrowheads="1"/>
            </p:cNvSpPr>
            <p:nvPr/>
          </p:nvSpPr>
          <p:spPr bwMode="auto">
            <a:xfrm>
              <a:off x="4654" y="2233"/>
              <a:ext cx="80" cy="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 name="Rectangle 56">
              <a:extLst>
                <a:ext uri="{FF2B5EF4-FFF2-40B4-BE49-F238E27FC236}">
                  <a16:creationId xmlns:a16="http://schemas.microsoft.com/office/drawing/2014/main" id="{CF79D250-D4BB-4DF4-8D8E-C77221F4C0C1}"/>
                </a:ext>
              </a:extLst>
            </p:cNvPr>
            <p:cNvSpPr>
              <a:spLocks noChangeArrowheads="1"/>
            </p:cNvSpPr>
            <p:nvPr/>
          </p:nvSpPr>
          <p:spPr bwMode="auto">
            <a:xfrm>
              <a:off x="1956" y="2273"/>
              <a:ext cx="86" cy="2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 name="Rectangle 57">
              <a:extLst>
                <a:ext uri="{FF2B5EF4-FFF2-40B4-BE49-F238E27FC236}">
                  <a16:creationId xmlns:a16="http://schemas.microsoft.com/office/drawing/2014/main" id="{7989FEDE-613D-4C0A-8C03-C039B8B1CEF5}"/>
                </a:ext>
              </a:extLst>
            </p:cNvPr>
            <p:cNvSpPr>
              <a:spLocks noChangeArrowheads="1"/>
            </p:cNvSpPr>
            <p:nvPr/>
          </p:nvSpPr>
          <p:spPr bwMode="auto">
            <a:xfrm>
              <a:off x="2822" y="2273"/>
              <a:ext cx="86" cy="2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9" name="Rectangle 58">
              <a:extLst>
                <a:ext uri="{FF2B5EF4-FFF2-40B4-BE49-F238E27FC236}">
                  <a16:creationId xmlns:a16="http://schemas.microsoft.com/office/drawing/2014/main" id="{ED7632BB-2B71-4F76-BF61-C15D5335689B}"/>
                </a:ext>
              </a:extLst>
            </p:cNvPr>
            <p:cNvSpPr>
              <a:spLocks noChangeArrowheads="1"/>
            </p:cNvSpPr>
            <p:nvPr/>
          </p:nvSpPr>
          <p:spPr bwMode="auto">
            <a:xfrm>
              <a:off x="3788" y="2273"/>
              <a:ext cx="86" cy="2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0" name="Rectangle 59">
              <a:extLst>
                <a:ext uri="{FF2B5EF4-FFF2-40B4-BE49-F238E27FC236}">
                  <a16:creationId xmlns:a16="http://schemas.microsoft.com/office/drawing/2014/main" id="{40DF44D1-9109-4E69-BACE-B3FC9892C007}"/>
                </a:ext>
              </a:extLst>
            </p:cNvPr>
            <p:cNvSpPr>
              <a:spLocks noChangeArrowheads="1"/>
            </p:cNvSpPr>
            <p:nvPr/>
          </p:nvSpPr>
          <p:spPr bwMode="auto">
            <a:xfrm>
              <a:off x="4654" y="2273"/>
              <a:ext cx="80" cy="2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1" name="Rectangle 60">
              <a:extLst>
                <a:ext uri="{FF2B5EF4-FFF2-40B4-BE49-F238E27FC236}">
                  <a16:creationId xmlns:a16="http://schemas.microsoft.com/office/drawing/2014/main" id="{161EDC5B-F6BA-404E-ABE5-FE1F7187B2B1}"/>
                </a:ext>
              </a:extLst>
            </p:cNvPr>
            <p:cNvSpPr>
              <a:spLocks noChangeArrowheads="1"/>
            </p:cNvSpPr>
            <p:nvPr/>
          </p:nvSpPr>
          <p:spPr bwMode="auto">
            <a:xfrm>
              <a:off x="1956" y="2506"/>
              <a:ext cx="86" cy="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2" name="Rectangle 61">
              <a:extLst>
                <a:ext uri="{FF2B5EF4-FFF2-40B4-BE49-F238E27FC236}">
                  <a16:creationId xmlns:a16="http://schemas.microsoft.com/office/drawing/2014/main" id="{30EF905C-45EE-46B4-89FB-34B38DB2B4A0}"/>
                </a:ext>
              </a:extLst>
            </p:cNvPr>
            <p:cNvSpPr>
              <a:spLocks noChangeArrowheads="1"/>
            </p:cNvSpPr>
            <p:nvPr/>
          </p:nvSpPr>
          <p:spPr bwMode="auto">
            <a:xfrm>
              <a:off x="2822" y="2506"/>
              <a:ext cx="86" cy="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3" name="Rectangle 62">
              <a:extLst>
                <a:ext uri="{FF2B5EF4-FFF2-40B4-BE49-F238E27FC236}">
                  <a16:creationId xmlns:a16="http://schemas.microsoft.com/office/drawing/2014/main" id="{3A3EA917-E881-4FBC-A28C-074796651770}"/>
                </a:ext>
              </a:extLst>
            </p:cNvPr>
            <p:cNvSpPr>
              <a:spLocks noChangeArrowheads="1"/>
            </p:cNvSpPr>
            <p:nvPr/>
          </p:nvSpPr>
          <p:spPr bwMode="auto">
            <a:xfrm>
              <a:off x="3788" y="2506"/>
              <a:ext cx="86" cy="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4" name="Rectangle 63">
              <a:extLst>
                <a:ext uri="{FF2B5EF4-FFF2-40B4-BE49-F238E27FC236}">
                  <a16:creationId xmlns:a16="http://schemas.microsoft.com/office/drawing/2014/main" id="{9BF6AE08-C3DD-4A76-9A83-75B85C0411CB}"/>
                </a:ext>
              </a:extLst>
            </p:cNvPr>
            <p:cNvSpPr>
              <a:spLocks noChangeArrowheads="1"/>
            </p:cNvSpPr>
            <p:nvPr/>
          </p:nvSpPr>
          <p:spPr bwMode="auto">
            <a:xfrm>
              <a:off x="4654" y="2506"/>
              <a:ext cx="80" cy="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5" name="Rectangle 64">
              <a:extLst>
                <a:ext uri="{FF2B5EF4-FFF2-40B4-BE49-F238E27FC236}">
                  <a16:creationId xmlns:a16="http://schemas.microsoft.com/office/drawing/2014/main" id="{6B7B29C6-B972-445E-8B20-4CF9E3940288}"/>
                </a:ext>
              </a:extLst>
            </p:cNvPr>
            <p:cNvSpPr>
              <a:spLocks noChangeArrowheads="1"/>
            </p:cNvSpPr>
            <p:nvPr/>
          </p:nvSpPr>
          <p:spPr bwMode="auto">
            <a:xfrm>
              <a:off x="1956" y="2539"/>
              <a:ext cx="86" cy="2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6" name="Rectangle 65">
              <a:extLst>
                <a:ext uri="{FF2B5EF4-FFF2-40B4-BE49-F238E27FC236}">
                  <a16:creationId xmlns:a16="http://schemas.microsoft.com/office/drawing/2014/main" id="{89845140-2096-456E-BB6F-11EC049B1A98}"/>
                </a:ext>
              </a:extLst>
            </p:cNvPr>
            <p:cNvSpPr>
              <a:spLocks noChangeArrowheads="1"/>
            </p:cNvSpPr>
            <p:nvPr/>
          </p:nvSpPr>
          <p:spPr bwMode="auto">
            <a:xfrm>
              <a:off x="2822" y="2539"/>
              <a:ext cx="86" cy="2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7" name="Rectangle 66">
              <a:extLst>
                <a:ext uri="{FF2B5EF4-FFF2-40B4-BE49-F238E27FC236}">
                  <a16:creationId xmlns:a16="http://schemas.microsoft.com/office/drawing/2014/main" id="{A95F061C-E22D-4900-A134-198D726FEEE5}"/>
                </a:ext>
              </a:extLst>
            </p:cNvPr>
            <p:cNvSpPr>
              <a:spLocks noChangeArrowheads="1"/>
            </p:cNvSpPr>
            <p:nvPr/>
          </p:nvSpPr>
          <p:spPr bwMode="auto">
            <a:xfrm>
              <a:off x="3788" y="2539"/>
              <a:ext cx="86" cy="2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8" name="Rectangle 67">
              <a:extLst>
                <a:ext uri="{FF2B5EF4-FFF2-40B4-BE49-F238E27FC236}">
                  <a16:creationId xmlns:a16="http://schemas.microsoft.com/office/drawing/2014/main" id="{CF645481-7F2E-4474-9A1A-21FAE99D6C13}"/>
                </a:ext>
              </a:extLst>
            </p:cNvPr>
            <p:cNvSpPr>
              <a:spLocks noChangeArrowheads="1"/>
            </p:cNvSpPr>
            <p:nvPr/>
          </p:nvSpPr>
          <p:spPr bwMode="auto">
            <a:xfrm>
              <a:off x="4654" y="2539"/>
              <a:ext cx="80" cy="2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9" name="Rectangle 68">
              <a:extLst>
                <a:ext uri="{FF2B5EF4-FFF2-40B4-BE49-F238E27FC236}">
                  <a16:creationId xmlns:a16="http://schemas.microsoft.com/office/drawing/2014/main" id="{8D588F22-BD42-435C-A69F-16D582C1E670}"/>
                </a:ext>
              </a:extLst>
            </p:cNvPr>
            <p:cNvSpPr>
              <a:spLocks noChangeArrowheads="1"/>
            </p:cNvSpPr>
            <p:nvPr/>
          </p:nvSpPr>
          <p:spPr bwMode="auto">
            <a:xfrm>
              <a:off x="1956" y="2805"/>
              <a:ext cx="86" cy="2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0" name="Rectangle 69">
              <a:extLst>
                <a:ext uri="{FF2B5EF4-FFF2-40B4-BE49-F238E27FC236}">
                  <a16:creationId xmlns:a16="http://schemas.microsoft.com/office/drawing/2014/main" id="{212272AD-5D8E-46D7-B556-B7F947AC1691}"/>
                </a:ext>
              </a:extLst>
            </p:cNvPr>
            <p:cNvSpPr>
              <a:spLocks noChangeArrowheads="1"/>
            </p:cNvSpPr>
            <p:nvPr/>
          </p:nvSpPr>
          <p:spPr bwMode="auto">
            <a:xfrm>
              <a:off x="2822" y="2805"/>
              <a:ext cx="86" cy="2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1" name="Rectangle 70">
              <a:extLst>
                <a:ext uri="{FF2B5EF4-FFF2-40B4-BE49-F238E27FC236}">
                  <a16:creationId xmlns:a16="http://schemas.microsoft.com/office/drawing/2014/main" id="{5035DFF6-CDF8-4A2B-9198-036513D74831}"/>
                </a:ext>
              </a:extLst>
            </p:cNvPr>
            <p:cNvSpPr>
              <a:spLocks noChangeArrowheads="1"/>
            </p:cNvSpPr>
            <p:nvPr/>
          </p:nvSpPr>
          <p:spPr bwMode="auto">
            <a:xfrm>
              <a:off x="3788" y="2805"/>
              <a:ext cx="86" cy="2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2" name="Rectangle 71">
              <a:extLst>
                <a:ext uri="{FF2B5EF4-FFF2-40B4-BE49-F238E27FC236}">
                  <a16:creationId xmlns:a16="http://schemas.microsoft.com/office/drawing/2014/main" id="{B34BB35A-897C-4CF0-8BC0-D24A617E2C54}"/>
                </a:ext>
              </a:extLst>
            </p:cNvPr>
            <p:cNvSpPr>
              <a:spLocks noChangeArrowheads="1"/>
            </p:cNvSpPr>
            <p:nvPr/>
          </p:nvSpPr>
          <p:spPr bwMode="auto">
            <a:xfrm>
              <a:off x="4654" y="2805"/>
              <a:ext cx="80" cy="2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3" name="Rectangle 72">
              <a:extLst>
                <a:ext uri="{FF2B5EF4-FFF2-40B4-BE49-F238E27FC236}">
                  <a16:creationId xmlns:a16="http://schemas.microsoft.com/office/drawing/2014/main" id="{7B58A1B2-7533-45BA-A6CE-9351AD4797E7}"/>
                </a:ext>
              </a:extLst>
            </p:cNvPr>
            <p:cNvSpPr>
              <a:spLocks noChangeArrowheads="1"/>
            </p:cNvSpPr>
            <p:nvPr/>
          </p:nvSpPr>
          <p:spPr bwMode="auto">
            <a:xfrm>
              <a:off x="2313" y="612"/>
              <a:ext cx="291"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Réel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Rectangle 73">
              <a:extLst>
                <a:ext uri="{FF2B5EF4-FFF2-40B4-BE49-F238E27FC236}">
                  <a16:creationId xmlns:a16="http://schemas.microsoft.com/office/drawing/2014/main" id="{F1D665FB-01E4-467F-9FEC-FE536B9F27B8}"/>
                </a:ext>
              </a:extLst>
            </p:cNvPr>
            <p:cNvSpPr>
              <a:spLocks noChangeArrowheads="1"/>
            </p:cNvSpPr>
            <p:nvPr/>
          </p:nvSpPr>
          <p:spPr bwMode="auto">
            <a:xfrm>
              <a:off x="3126" y="612"/>
              <a:ext cx="503"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Budgété</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Rectangle 74">
              <a:extLst>
                <a:ext uri="{FF2B5EF4-FFF2-40B4-BE49-F238E27FC236}">
                  <a16:creationId xmlns:a16="http://schemas.microsoft.com/office/drawing/2014/main" id="{AD7BA978-929C-46EE-9CF8-0D60F0C07BBA}"/>
                </a:ext>
              </a:extLst>
            </p:cNvPr>
            <p:cNvSpPr>
              <a:spLocks noChangeArrowheads="1"/>
            </p:cNvSpPr>
            <p:nvPr/>
          </p:nvSpPr>
          <p:spPr bwMode="auto">
            <a:xfrm>
              <a:off x="4132" y="612"/>
              <a:ext cx="331"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Écart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Rectangle 75">
              <a:extLst>
                <a:ext uri="{FF2B5EF4-FFF2-40B4-BE49-F238E27FC236}">
                  <a16:creationId xmlns:a16="http://schemas.microsoft.com/office/drawing/2014/main" id="{CAA5DB8B-DECA-479F-AF4E-43FEED9871DC}"/>
                </a:ext>
              </a:extLst>
            </p:cNvPr>
            <p:cNvSpPr>
              <a:spLocks noChangeArrowheads="1"/>
            </p:cNvSpPr>
            <p:nvPr/>
          </p:nvSpPr>
          <p:spPr bwMode="auto">
            <a:xfrm>
              <a:off x="791" y="891"/>
              <a:ext cx="47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Revenus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Rectangle 76">
              <a:extLst>
                <a:ext uri="{FF2B5EF4-FFF2-40B4-BE49-F238E27FC236}">
                  <a16:creationId xmlns:a16="http://schemas.microsoft.com/office/drawing/2014/main" id="{D6C0FE4D-B4D8-4827-AA95-E0D0115F7A66}"/>
                </a:ext>
              </a:extLst>
            </p:cNvPr>
            <p:cNvSpPr>
              <a:spLocks noChangeArrowheads="1"/>
            </p:cNvSpPr>
            <p:nvPr/>
          </p:nvSpPr>
          <p:spPr bwMode="auto">
            <a:xfrm>
              <a:off x="2240" y="891"/>
              <a:ext cx="50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22 203 506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8" name="Rectangle 77">
              <a:extLst>
                <a:ext uri="{FF2B5EF4-FFF2-40B4-BE49-F238E27FC236}">
                  <a16:creationId xmlns:a16="http://schemas.microsoft.com/office/drawing/2014/main" id="{5157FAB9-092A-4B9E-8D95-D5DF591C1D78}"/>
                </a:ext>
              </a:extLst>
            </p:cNvPr>
            <p:cNvSpPr>
              <a:spLocks noChangeArrowheads="1"/>
            </p:cNvSpPr>
            <p:nvPr/>
          </p:nvSpPr>
          <p:spPr bwMode="auto">
            <a:xfrm>
              <a:off x="2095" y="891"/>
              <a:ext cx="192"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Rectangle 78">
              <a:extLst>
                <a:ext uri="{FF2B5EF4-FFF2-40B4-BE49-F238E27FC236}">
                  <a16:creationId xmlns:a16="http://schemas.microsoft.com/office/drawing/2014/main" id="{C907E3A6-5A5D-4750-B41E-604F92A0938B}"/>
                </a:ext>
              </a:extLst>
            </p:cNvPr>
            <p:cNvSpPr>
              <a:spLocks noChangeArrowheads="1"/>
            </p:cNvSpPr>
            <p:nvPr/>
          </p:nvSpPr>
          <p:spPr bwMode="auto">
            <a:xfrm>
              <a:off x="2227" y="891"/>
              <a:ext cx="8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Rectangle 79">
              <a:extLst>
                <a:ext uri="{FF2B5EF4-FFF2-40B4-BE49-F238E27FC236}">
                  <a16:creationId xmlns:a16="http://schemas.microsoft.com/office/drawing/2014/main" id="{3C877AB4-0EC9-47D0-83AE-66BFDC40F53D}"/>
                </a:ext>
              </a:extLst>
            </p:cNvPr>
            <p:cNvSpPr>
              <a:spLocks noChangeArrowheads="1"/>
            </p:cNvSpPr>
            <p:nvPr/>
          </p:nvSpPr>
          <p:spPr bwMode="auto">
            <a:xfrm>
              <a:off x="3206" y="891"/>
              <a:ext cx="50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20 563 010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1" name="Rectangle 80">
              <a:extLst>
                <a:ext uri="{FF2B5EF4-FFF2-40B4-BE49-F238E27FC236}">
                  <a16:creationId xmlns:a16="http://schemas.microsoft.com/office/drawing/2014/main" id="{5824D43E-CDBB-4BE7-BA59-F0118513CBF5}"/>
                </a:ext>
              </a:extLst>
            </p:cNvPr>
            <p:cNvSpPr>
              <a:spLocks noChangeArrowheads="1"/>
            </p:cNvSpPr>
            <p:nvPr/>
          </p:nvSpPr>
          <p:spPr bwMode="auto">
            <a:xfrm>
              <a:off x="2961" y="891"/>
              <a:ext cx="30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Rectangle 81">
              <a:extLst>
                <a:ext uri="{FF2B5EF4-FFF2-40B4-BE49-F238E27FC236}">
                  <a16:creationId xmlns:a16="http://schemas.microsoft.com/office/drawing/2014/main" id="{E10367D1-DBE4-4640-AB5A-E96B135872DB}"/>
                </a:ext>
              </a:extLst>
            </p:cNvPr>
            <p:cNvSpPr>
              <a:spLocks noChangeArrowheads="1"/>
            </p:cNvSpPr>
            <p:nvPr/>
          </p:nvSpPr>
          <p:spPr bwMode="auto">
            <a:xfrm>
              <a:off x="3199" y="891"/>
              <a:ext cx="8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3" name="Rectangle 82">
              <a:extLst>
                <a:ext uri="{FF2B5EF4-FFF2-40B4-BE49-F238E27FC236}">
                  <a16:creationId xmlns:a16="http://schemas.microsoft.com/office/drawing/2014/main" id="{B5F159E7-3365-4ED1-86C6-E76810AFDFF3}"/>
                </a:ext>
              </a:extLst>
            </p:cNvPr>
            <p:cNvSpPr>
              <a:spLocks noChangeArrowheads="1"/>
            </p:cNvSpPr>
            <p:nvPr/>
          </p:nvSpPr>
          <p:spPr bwMode="auto">
            <a:xfrm>
              <a:off x="4100" y="891"/>
              <a:ext cx="5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   1 640 496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4" name="Rectangle 83">
              <a:extLst>
                <a:ext uri="{FF2B5EF4-FFF2-40B4-BE49-F238E27FC236}">
                  <a16:creationId xmlns:a16="http://schemas.microsoft.com/office/drawing/2014/main" id="{090B7785-C2CA-437E-B747-141A324E785B}"/>
                </a:ext>
              </a:extLst>
            </p:cNvPr>
            <p:cNvSpPr>
              <a:spLocks noChangeArrowheads="1"/>
            </p:cNvSpPr>
            <p:nvPr/>
          </p:nvSpPr>
          <p:spPr bwMode="auto">
            <a:xfrm>
              <a:off x="3927" y="891"/>
              <a:ext cx="251"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Rectangle 84">
              <a:extLst>
                <a:ext uri="{FF2B5EF4-FFF2-40B4-BE49-F238E27FC236}">
                  <a16:creationId xmlns:a16="http://schemas.microsoft.com/office/drawing/2014/main" id="{D45742DD-445D-49D3-AE06-4012013476A6}"/>
                </a:ext>
              </a:extLst>
            </p:cNvPr>
            <p:cNvSpPr>
              <a:spLocks noChangeArrowheads="1"/>
            </p:cNvSpPr>
            <p:nvPr/>
          </p:nvSpPr>
          <p:spPr bwMode="auto">
            <a:xfrm>
              <a:off x="4112" y="891"/>
              <a:ext cx="8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Rectangle 85">
              <a:extLst>
                <a:ext uri="{FF2B5EF4-FFF2-40B4-BE49-F238E27FC236}">
                  <a16:creationId xmlns:a16="http://schemas.microsoft.com/office/drawing/2014/main" id="{97CD3CDB-ECEE-437C-B899-A8964732417F}"/>
                </a:ext>
              </a:extLst>
            </p:cNvPr>
            <p:cNvSpPr>
              <a:spLocks noChangeArrowheads="1"/>
            </p:cNvSpPr>
            <p:nvPr/>
          </p:nvSpPr>
          <p:spPr bwMode="auto">
            <a:xfrm>
              <a:off x="791" y="1157"/>
              <a:ext cx="529"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Dépenses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Rectangle 86">
              <a:extLst>
                <a:ext uri="{FF2B5EF4-FFF2-40B4-BE49-F238E27FC236}">
                  <a16:creationId xmlns:a16="http://schemas.microsoft.com/office/drawing/2014/main" id="{812C60B0-0635-4EA6-9FF3-DAB8B9B73A27}"/>
                </a:ext>
              </a:extLst>
            </p:cNvPr>
            <p:cNvSpPr>
              <a:spLocks noChangeArrowheads="1"/>
            </p:cNvSpPr>
            <p:nvPr/>
          </p:nvSpPr>
          <p:spPr bwMode="auto">
            <a:xfrm>
              <a:off x="2240" y="1157"/>
              <a:ext cx="51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20 401 514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Rectangle 87">
              <a:extLst>
                <a:ext uri="{FF2B5EF4-FFF2-40B4-BE49-F238E27FC236}">
                  <a16:creationId xmlns:a16="http://schemas.microsoft.com/office/drawing/2014/main" id="{4DA8EC8D-E3AE-442C-B246-8193C0D3E4FD}"/>
                </a:ext>
              </a:extLst>
            </p:cNvPr>
            <p:cNvSpPr>
              <a:spLocks noChangeArrowheads="1"/>
            </p:cNvSpPr>
            <p:nvPr/>
          </p:nvSpPr>
          <p:spPr bwMode="auto">
            <a:xfrm>
              <a:off x="2095" y="1157"/>
              <a:ext cx="192"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Rectangle 88">
              <a:extLst>
                <a:ext uri="{FF2B5EF4-FFF2-40B4-BE49-F238E27FC236}">
                  <a16:creationId xmlns:a16="http://schemas.microsoft.com/office/drawing/2014/main" id="{2746E711-20BB-4F95-9D4B-09D191AABF77}"/>
                </a:ext>
              </a:extLst>
            </p:cNvPr>
            <p:cNvSpPr>
              <a:spLocks noChangeArrowheads="1"/>
            </p:cNvSpPr>
            <p:nvPr/>
          </p:nvSpPr>
          <p:spPr bwMode="auto">
            <a:xfrm>
              <a:off x="2227" y="1157"/>
              <a:ext cx="8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Rectangle 89">
              <a:extLst>
                <a:ext uri="{FF2B5EF4-FFF2-40B4-BE49-F238E27FC236}">
                  <a16:creationId xmlns:a16="http://schemas.microsoft.com/office/drawing/2014/main" id="{5B6F03D7-4B26-4223-8D7A-18C9564D23A1}"/>
                </a:ext>
              </a:extLst>
            </p:cNvPr>
            <p:cNvSpPr>
              <a:spLocks noChangeArrowheads="1"/>
            </p:cNvSpPr>
            <p:nvPr/>
          </p:nvSpPr>
          <p:spPr bwMode="auto">
            <a:xfrm>
              <a:off x="3206" y="1157"/>
              <a:ext cx="50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20 562 117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Rectangle 90">
              <a:extLst>
                <a:ext uri="{FF2B5EF4-FFF2-40B4-BE49-F238E27FC236}">
                  <a16:creationId xmlns:a16="http://schemas.microsoft.com/office/drawing/2014/main" id="{E0A0C4F4-9BD7-4D03-85D4-83730DE9600B}"/>
                </a:ext>
              </a:extLst>
            </p:cNvPr>
            <p:cNvSpPr>
              <a:spLocks noChangeArrowheads="1"/>
            </p:cNvSpPr>
            <p:nvPr/>
          </p:nvSpPr>
          <p:spPr bwMode="auto">
            <a:xfrm>
              <a:off x="2961" y="1157"/>
              <a:ext cx="30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Rectangle 91">
              <a:extLst>
                <a:ext uri="{FF2B5EF4-FFF2-40B4-BE49-F238E27FC236}">
                  <a16:creationId xmlns:a16="http://schemas.microsoft.com/office/drawing/2014/main" id="{99AFEB50-0960-4B7B-A64B-9BF3E584B21C}"/>
                </a:ext>
              </a:extLst>
            </p:cNvPr>
            <p:cNvSpPr>
              <a:spLocks noChangeArrowheads="1"/>
            </p:cNvSpPr>
            <p:nvPr/>
          </p:nvSpPr>
          <p:spPr bwMode="auto">
            <a:xfrm>
              <a:off x="3199" y="1157"/>
              <a:ext cx="8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3" name="Rectangle 92">
              <a:extLst>
                <a:ext uri="{FF2B5EF4-FFF2-40B4-BE49-F238E27FC236}">
                  <a16:creationId xmlns:a16="http://schemas.microsoft.com/office/drawing/2014/main" id="{BF6FB03C-0AD2-4F33-877C-3FA976C6AA47}"/>
                </a:ext>
              </a:extLst>
            </p:cNvPr>
            <p:cNvSpPr>
              <a:spLocks noChangeArrowheads="1"/>
            </p:cNvSpPr>
            <p:nvPr/>
          </p:nvSpPr>
          <p:spPr bwMode="auto">
            <a:xfrm>
              <a:off x="4259" y="1157"/>
              <a:ext cx="36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160 613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4" name="Rectangle 93">
              <a:extLst>
                <a:ext uri="{FF2B5EF4-FFF2-40B4-BE49-F238E27FC236}">
                  <a16:creationId xmlns:a16="http://schemas.microsoft.com/office/drawing/2014/main" id="{B1423B69-8D1E-4B8A-8B11-E01EA39233EC}"/>
                </a:ext>
              </a:extLst>
            </p:cNvPr>
            <p:cNvSpPr>
              <a:spLocks noChangeArrowheads="1"/>
            </p:cNvSpPr>
            <p:nvPr/>
          </p:nvSpPr>
          <p:spPr bwMode="auto">
            <a:xfrm>
              <a:off x="3927" y="1157"/>
              <a:ext cx="30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5" name="Rectangle 94">
              <a:extLst>
                <a:ext uri="{FF2B5EF4-FFF2-40B4-BE49-F238E27FC236}">
                  <a16:creationId xmlns:a16="http://schemas.microsoft.com/office/drawing/2014/main" id="{7BD23D31-0924-4F58-AF9A-B3EEBDC6B632}"/>
                </a:ext>
              </a:extLst>
            </p:cNvPr>
            <p:cNvSpPr>
              <a:spLocks noChangeArrowheads="1"/>
            </p:cNvSpPr>
            <p:nvPr/>
          </p:nvSpPr>
          <p:spPr bwMode="auto">
            <a:xfrm>
              <a:off x="4165" y="1157"/>
              <a:ext cx="8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6" name="Rectangle 95">
              <a:extLst>
                <a:ext uri="{FF2B5EF4-FFF2-40B4-BE49-F238E27FC236}">
                  <a16:creationId xmlns:a16="http://schemas.microsoft.com/office/drawing/2014/main" id="{F6E08923-E55C-4E88-A479-EE2DE694A967}"/>
                </a:ext>
              </a:extLst>
            </p:cNvPr>
            <p:cNvSpPr>
              <a:spLocks noChangeArrowheads="1"/>
            </p:cNvSpPr>
            <p:nvPr/>
          </p:nvSpPr>
          <p:spPr bwMode="auto">
            <a:xfrm>
              <a:off x="791" y="1429"/>
              <a:ext cx="309"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Calibri" panose="020F0502020204030204" pitchFamily="34" charset="0"/>
                </a:rPr>
                <a:t>Profits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7" name="Rectangle 96">
              <a:extLst>
                <a:ext uri="{FF2B5EF4-FFF2-40B4-BE49-F238E27FC236}">
                  <a16:creationId xmlns:a16="http://schemas.microsoft.com/office/drawing/2014/main" id="{7E34B918-1325-42EC-B93E-51B62901B7D0}"/>
                </a:ext>
              </a:extLst>
            </p:cNvPr>
            <p:cNvSpPr>
              <a:spLocks noChangeArrowheads="1"/>
            </p:cNvSpPr>
            <p:nvPr/>
          </p:nvSpPr>
          <p:spPr bwMode="auto">
            <a:xfrm>
              <a:off x="2251" y="1428"/>
              <a:ext cx="54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rPr>
                <a:t>  1 801 992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8" name="Rectangle 97">
              <a:extLst>
                <a:ext uri="{FF2B5EF4-FFF2-40B4-BE49-F238E27FC236}">
                  <a16:creationId xmlns:a16="http://schemas.microsoft.com/office/drawing/2014/main" id="{1CCB7E9F-B6FB-40D5-81B2-37EC9B24EE44}"/>
                </a:ext>
              </a:extLst>
            </p:cNvPr>
            <p:cNvSpPr>
              <a:spLocks noChangeArrowheads="1"/>
            </p:cNvSpPr>
            <p:nvPr/>
          </p:nvSpPr>
          <p:spPr bwMode="auto">
            <a:xfrm>
              <a:off x="2095" y="1429"/>
              <a:ext cx="258"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9" name="Rectangle 98">
              <a:extLst>
                <a:ext uri="{FF2B5EF4-FFF2-40B4-BE49-F238E27FC236}">
                  <a16:creationId xmlns:a16="http://schemas.microsoft.com/office/drawing/2014/main" id="{F851855C-CDB5-4C04-B236-7AA3DFA26AF0}"/>
                </a:ext>
              </a:extLst>
            </p:cNvPr>
            <p:cNvSpPr>
              <a:spLocks noChangeArrowheads="1"/>
            </p:cNvSpPr>
            <p:nvPr/>
          </p:nvSpPr>
          <p:spPr bwMode="auto">
            <a:xfrm>
              <a:off x="2280" y="1429"/>
              <a:ext cx="93"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Rectangle 99">
              <a:extLst>
                <a:ext uri="{FF2B5EF4-FFF2-40B4-BE49-F238E27FC236}">
                  <a16:creationId xmlns:a16="http://schemas.microsoft.com/office/drawing/2014/main" id="{0AE78F1A-3C7B-4D06-A7DA-7AD918B467E0}"/>
                </a:ext>
              </a:extLst>
            </p:cNvPr>
            <p:cNvSpPr>
              <a:spLocks noChangeArrowheads="1"/>
            </p:cNvSpPr>
            <p:nvPr/>
          </p:nvSpPr>
          <p:spPr bwMode="auto">
            <a:xfrm>
              <a:off x="3491" y="1429"/>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rPr>
                <a:t> 883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1" name="Rectangle 100">
              <a:extLst>
                <a:ext uri="{FF2B5EF4-FFF2-40B4-BE49-F238E27FC236}">
                  <a16:creationId xmlns:a16="http://schemas.microsoft.com/office/drawing/2014/main" id="{F02EA503-8498-47D8-9CCE-1F75B12AF3C0}"/>
                </a:ext>
              </a:extLst>
            </p:cNvPr>
            <p:cNvSpPr>
              <a:spLocks noChangeArrowheads="1"/>
            </p:cNvSpPr>
            <p:nvPr/>
          </p:nvSpPr>
          <p:spPr bwMode="auto">
            <a:xfrm>
              <a:off x="2961" y="1429"/>
              <a:ext cx="443"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Rectangle 101">
              <a:extLst>
                <a:ext uri="{FF2B5EF4-FFF2-40B4-BE49-F238E27FC236}">
                  <a16:creationId xmlns:a16="http://schemas.microsoft.com/office/drawing/2014/main" id="{AB83A49E-3EE9-4298-BA4E-2EC075D65DBB}"/>
                </a:ext>
              </a:extLst>
            </p:cNvPr>
            <p:cNvSpPr>
              <a:spLocks noChangeArrowheads="1"/>
            </p:cNvSpPr>
            <p:nvPr/>
          </p:nvSpPr>
          <p:spPr bwMode="auto">
            <a:xfrm>
              <a:off x="3331" y="1429"/>
              <a:ext cx="93"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Rectangle 102">
              <a:extLst>
                <a:ext uri="{FF2B5EF4-FFF2-40B4-BE49-F238E27FC236}">
                  <a16:creationId xmlns:a16="http://schemas.microsoft.com/office/drawing/2014/main" id="{063E1141-A316-4C85-8BE0-1A7E061D78E5}"/>
                </a:ext>
              </a:extLst>
            </p:cNvPr>
            <p:cNvSpPr>
              <a:spLocks noChangeArrowheads="1"/>
            </p:cNvSpPr>
            <p:nvPr/>
          </p:nvSpPr>
          <p:spPr bwMode="auto">
            <a:xfrm>
              <a:off x="4132" y="1429"/>
              <a:ext cx="5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rPr>
                <a:t>   1 801 109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4" name="Rectangle 103">
              <a:extLst>
                <a:ext uri="{FF2B5EF4-FFF2-40B4-BE49-F238E27FC236}">
                  <a16:creationId xmlns:a16="http://schemas.microsoft.com/office/drawing/2014/main" id="{B3C0AAA2-FE7E-4C60-B8DA-43684520387A}"/>
                </a:ext>
              </a:extLst>
            </p:cNvPr>
            <p:cNvSpPr>
              <a:spLocks noChangeArrowheads="1"/>
            </p:cNvSpPr>
            <p:nvPr/>
          </p:nvSpPr>
          <p:spPr bwMode="auto">
            <a:xfrm>
              <a:off x="3927" y="1429"/>
              <a:ext cx="258"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Rectangle 104">
              <a:extLst>
                <a:ext uri="{FF2B5EF4-FFF2-40B4-BE49-F238E27FC236}">
                  <a16:creationId xmlns:a16="http://schemas.microsoft.com/office/drawing/2014/main" id="{7536B3DD-C2FE-4654-950D-72A40BEBA345}"/>
                </a:ext>
              </a:extLst>
            </p:cNvPr>
            <p:cNvSpPr>
              <a:spLocks noChangeArrowheads="1"/>
            </p:cNvSpPr>
            <p:nvPr/>
          </p:nvSpPr>
          <p:spPr bwMode="auto">
            <a:xfrm>
              <a:off x="4112" y="1429"/>
              <a:ext cx="93"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Rectangle 105">
              <a:extLst>
                <a:ext uri="{FF2B5EF4-FFF2-40B4-BE49-F238E27FC236}">
                  <a16:creationId xmlns:a16="http://schemas.microsoft.com/office/drawing/2014/main" id="{4C14D611-3E09-4C8C-8DB7-000F0E2A6424}"/>
                </a:ext>
              </a:extLst>
            </p:cNvPr>
            <p:cNvSpPr>
              <a:spLocks noChangeArrowheads="1"/>
            </p:cNvSpPr>
            <p:nvPr/>
          </p:nvSpPr>
          <p:spPr bwMode="auto">
            <a:xfrm>
              <a:off x="2095" y="2326"/>
              <a:ext cx="192"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Rectangle 106">
              <a:extLst>
                <a:ext uri="{FF2B5EF4-FFF2-40B4-BE49-F238E27FC236}">
                  <a16:creationId xmlns:a16="http://schemas.microsoft.com/office/drawing/2014/main" id="{4C50298E-AC57-4777-A495-B8C4EC6AEF46}"/>
                </a:ext>
              </a:extLst>
            </p:cNvPr>
            <p:cNvSpPr>
              <a:spLocks noChangeArrowheads="1"/>
            </p:cNvSpPr>
            <p:nvPr/>
          </p:nvSpPr>
          <p:spPr bwMode="auto">
            <a:xfrm>
              <a:off x="2227" y="2326"/>
              <a:ext cx="8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Rectangle 107">
              <a:extLst>
                <a:ext uri="{FF2B5EF4-FFF2-40B4-BE49-F238E27FC236}">
                  <a16:creationId xmlns:a16="http://schemas.microsoft.com/office/drawing/2014/main" id="{0F4D1D19-B1E3-4339-9EBA-0831D4A36ABD}"/>
                </a:ext>
              </a:extLst>
            </p:cNvPr>
            <p:cNvSpPr>
              <a:spLocks noChangeArrowheads="1"/>
            </p:cNvSpPr>
            <p:nvPr/>
          </p:nvSpPr>
          <p:spPr bwMode="auto">
            <a:xfrm>
              <a:off x="2961" y="2326"/>
              <a:ext cx="30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9" name="Rectangle 108">
              <a:extLst>
                <a:ext uri="{FF2B5EF4-FFF2-40B4-BE49-F238E27FC236}">
                  <a16:creationId xmlns:a16="http://schemas.microsoft.com/office/drawing/2014/main" id="{CE1EB1A6-AA6D-49C0-B4AA-0E23C48640F2}"/>
                </a:ext>
              </a:extLst>
            </p:cNvPr>
            <p:cNvSpPr>
              <a:spLocks noChangeArrowheads="1"/>
            </p:cNvSpPr>
            <p:nvPr/>
          </p:nvSpPr>
          <p:spPr bwMode="auto">
            <a:xfrm>
              <a:off x="3199" y="2326"/>
              <a:ext cx="8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Rectangle 109">
              <a:extLst>
                <a:ext uri="{FF2B5EF4-FFF2-40B4-BE49-F238E27FC236}">
                  <a16:creationId xmlns:a16="http://schemas.microsoft.com/office/drawing/2014/main" id="{14A323DB-0DC0-4036-98E4-67B49DDBA9FE}"/>
                </a:ext>
              </a:extLst>
            </p:cNvPr>
            <p:cNvSpPr>
              <a:spLocks noChangeArrowheads="1"/>
            </p:cNvSpPr>
            <p:nvPr/>
          </p:nvSpPr>
          <p:spPr bwMode="auto">
            <a:xfrm>
              <a:off x="3927" y="2326"/>
              <a:ext cx="251"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Rectangle 110">
              <a:extLst>
                <a:ext uri="{FF2B5EF4-FFF2-40B4-BE49-F238E27FC236}">
                  <a16:creationId xmlns:a16="http://schemas.microsoft.com/office/drawing/2014/main" id="{67168FF2-FD62-4E27-9D5F-D1104F42D632}"/>
                </a:ext>
              </a:extLst>
            </p:cNvPr>
            <p:cNvSpPr>
              <a:spLocks noChangeArrowheads="1"/>
            </p:cNvSpPr>
            <p:nvPr/>
          </p:nvSpPr>
          <p:spPr bwMode="auto">
            <a:xfrm>
              <a:off x="4112" y="2326"/>
              <a:ext cx="8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Rectangle 111">
              <a:extLst>
                <a:ext uri="{FF2B5EF4-FFF2-40B4-BE49-F238E27FC236}">
                  <a16:creationId xmlns:a16="http://schemas.microsoft.com/office/drawing/2014/main" id="{A9B17F9B-CF19-4405-8356-A2E48887D1C5}"/>
                </a:ext>
              </a:extLst>
            </p:cNvPr>
            <p:cNvSpPr>
              <a:spLocks noChangeArrowheads="1"/>
            </p:cNvSpPr>
            <p:nvPr/>
          </p:nvSpPr>
          <p:spPr bwMode="auto">
            <a:xfrm>
              <a:off x="2095" y="2585"/>
              <a:ext cx="192"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Rectangle 112">
              <a:extLst>
                <a:ext uri="{FF2B5EF4-FFF2-40B4-BE49-F238E27FC236}">
                  <a16:creationId xmlns:a16="http://schemas.microsoft.com/office/drawing/2014/main" id="{7D44D628-3A41-4BED-86C1-441A67955589}"/>
                </a:ext>
              </a:extLst>
            </p:cNvPr>
            <p:cNvSpPr>
              <a:spLocks noChangeArrowheads="1"/>
            </p:cNvSpPr>
            <p:nvPr/>
          </p:nvSpPr>
          <p:spPr bwMode="auto">
            <a:xfrm>
              <a:off x="2227" y="2585"/>
              <a:ext cx="8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Rectangle 113">
              <a:extLst>
                <a:ext uri="{FF2B5EF4-FFF2-40B4-BE49-F238E27FC236}">
                  <a16:creationId xmlns:a16="http://schemas.microsoft.com/office/drawing/2014/main" id="{90E5EA56-1CEF-42E9-A70C-BF93C523515B}"/>
                </a:ext>
              </a:extLst>
            </p:cNvPr>
            <p:cNvSpPr>
              <a:spLocks noChangeArrowheads="1"/>
            </p:cNvSpPr>
            <p:nvPr/>
          </p:nvSpPr>
          <p:spPr bwMode="auto">
            <a:xfrm>
              <a:off x="2961" y="2585"/>
              <a:ext cx="30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5" name="Rectangle 114">
              <a:extLst>
                <a:ext uri="{FF2B5EF4-FFF2-40B4-BE49-F238E27FC236}">
                  <a16:creationId xmlns:a16="http://schemas.microsoft.com/office/drawing/2014/main" id="{9A469930-C81F-4DCD-AB52-E7EA98C4BD24}"/>
                </a:ext>
              </a:extLst>
            </p:cNvPr>
            <p:cNvSpPr>
              <a:spLocks noChangeArrowheads="1"/>
            </p:cNvSpPr>
            <p:nvPr/>
          </p:nvSpPr>
          <p:spPr bwMode="auto">
            <a:xfrm>
              <a:off x="3199" y="2585"/>
              <a:ext cx="8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Rectangle 115">
              <a:extLst>
                <a:ext uri="{FF2B5EF4-FFF2-40B4-BE49-F238E27FC236}">
                  <a16:creationId xmlns:a16="http://schemas.microsoft.com/office/drawing/2014/main" id="{5B1AFD39-FC81-4E56-9FAD-1D6110C2CC9A}"/>
                </a:ext>
              </a:extLst>
            </p:cNvPr>
            <p:cNvSpPr>
              <a:spLocks noChangeArrowheads="1"/>
            </p:cNvSpPr>
            <p:nvPr/>
          </p:nvSpPr>
          <p:spPr bwMode="auto">
            <a:xfrm>
              <a:off x="3927" y="2585"/>
              <a:ext cx="30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7" name="Rectangle 116">
              <a:extLst>
                <a:ext uri="{FF2B5EF4-FFF2-40B4-BE49-F238E27FC236}">
                  <a16:creationId xmlns:a16="http://schemas.microsoft.com/office/drawing/2014/main" id="{0822B72D-38BD-4977-A57A-F357A75C11AB}"/>
                </a:ext>
              </a:extLst>
            </p:cNvPr>
            <p:cNvSpPr>
              <a:spLocks noChangeArrowheads="1"/>
            </p:cNvSpPr>
            <p:nvPr/>
          </p:nvSpPr>
          <p:spPr bwMode="auto">
            <a:xfrm>
              <a:off x="4165" y="2585"/>
              <a:ext cx="8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Rectangle 117">
              <a:extLst>
                <a:ext uri="{FF2B5EF4-FFF2-40B4-BE49-F238E27FC236}">
                  <a16:creationId xmlns:a16="http://schemas.microsoft.com/office/drawing/2014/main" id="{DEE5DB08-AB83-49A2-9660-32E70283DFD5}"/>
                </a:ext>
              </a:extLst>
            </p:cNvPr>
            <p:cNvSpPr>
              <a:spLocks noChangeArrowheads="1"/>
            </p:cNvSpPr>
            <p:nvPr/>
          </p:nvSpPr>
          <p:spPr bwMode="auto">
            <a:xfrm>
              <a:off x="2095" y="2845"/>
              <a:ext cx="258"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9" name="Rectangle 118">
              <a:extLst>
                <a:ext uri="{FF2B5EF4-FFF2-40B4-BE49-F238E27FC236}">
                  <a16:creationId xmlns:a16="http://schemas.microsoft.com/office/drawing/2014/main" id="{359FB514-F50B-4D1E-A10E-F48BB3232E4C}"/>
                </a:ext>
              </a:extLst>
            </p:cNvPr>
            <p:cNvSpPr>
              <a:spLocks noChangeArrowheads="1"/>
            </p:cNvSpPr>
            <p:nvPr/>
          </p:nvSpPr>
          <p:spPr bwMode="auto">
            <a:xfrm>
              <a:off x="2280" y="2845"/>
              <a:ext cx="93"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Rectangle 119">
              <a:extLst>
                <a:ext uri="{FF2B5EF4-FFF2-40B4-BE49-F238E27FC236}">
                  <a16:creationId xmlns:a16="http://schemas.microsoft.com/office/drawing/2014/main" id="{8FF8B8A0-2FF6-4E77-BBDB-2A1B81EDC10A}"/>
                </a:ext>
              </a:extLst>
            </p:cNvPr>
            <p:cNvSpPr>
              <a:spLocks noChangeArrowheads="1"/>
            </p:cNvSpPr>
            <p:nvPr/>
          </p:nvSpPr>
          <p:spPr bwMode="auto">
            <a:xfrm>
              <a:off x="2961" y="2845"/>
              <a:ext cx="443"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1" name="Rectangle 120">
              <a:extLst>
                <a:ext uri="{FF2B5EF4-FFF2-40B4-BE49-F238E27FC236}">
                  <a16:creationId xmlns:a16="http://schemas.microsoft.com/office/drawing/2014/main" id="{630B0320-7E17-407C-A239-91A1A561DE0C}"/>
                </a:ext>
              </a:extLst>
            </p:cNvPr>
            <p:cNvSpPr>
              <a:spLocks noChangeArrowheads="1"/>
            </p:cNvSpPr>
            <p:nvPr/>
          </p:nvSpPr>
          <p:spPr bwMode="auto">
            <a:xfrm>
              <a:off x="3331" y="2845"/>
              <a:ext cx="93"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Rectangle 121">
              <a:extLst>
                <a:ext uri="{FF2B5EF4-FFF2-40B4-BE49-F238E27FC236}">
                  <a16:creationId xmlns:a16="http://schemas.microsoft.com/office/drawing/2014/main" id="{06A7E172-6EAA-4FC3-A35C-1F6B3054F1DA}"/>
                </a:ext>
              </a:extLst>
            </p:cNvPr>
            <p:cNvSpPr>
              <a:spLocks noChangeArrowheads="1"/>
            </p:cNvSpPr>
            <p:nvPr/>
          </p:nvSpPr>
          <p:spPr bwMode="auto">
            <a:xfrm>
              <a:off x="3927" y="2845"/>
              <a:ext cx="258"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Rectangle 122">
              <a:extLst>
                <a:ext uri="{FF2B5EF4-FFF2-40B4-BE49-F238E27FC236}">
                  <a16:creationId xmlns:a16="http://schemas.microsoft.com/office/drawing/2014/main" id="{309BEA9C-E56C-44DA-BC89-024F532D9870}"/>
                </a:ext>
              </a:extLst>
            </p:cNvPr>
            <p:cNvSpPr>
              <a:spLocks noChangeArrowheads="1"/>
            </p:cNvSpPr>
            <p:nvPr/>
          </p:nvSpPr>
          <p:spPr bwMode="auto">
            <a:xfrm>
              <a:off x="4112" y="2845"/>
              <a:ext cx="93"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Line 155">
              <a:extLst>
                <a:ext uri="{FF2B5EF4-FFF2-40B4-BE49-F238E27FC236}">
                  <a16:creationId xmlns:a16="http://schemas.microsoft.com/office/drawing/2014/main" id="{EC363BEF-2B8E-41B3-A09A-531BFFBA0524}"/>
                </a:ext>
              </a:extLst>
            </p:cNvPr>
            <p:cNvSpPr>
              <a:spLocks noChangeShapeType="1"/>
            </p:cNvSpPr>
            <p:nvPr/>
          </p:nvSpPr>
          <p:spPr bwMode="auto">
            <a:xfrm>
              <a:off x="765" y="812"/>
              <a:ext cx="0" cy="33"/>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25" name="Rectangle 124">
              <a:extLst>
                <a:ext uri="{FF2B5EF4-FFF2-40B4-BE49-F238E27FC236}">
                  <a16:creationId xmlns:a16="http://schemas.microsoft.com/office/drawing/2014/main" id="{4ADF735E-A8F0-4A65-8CE6-7FB36B6B5104}"/>
                </a:ext>
              </a:extLst>
            </p:cNvPr>
            <p:cNvSpPr>
              <a:spLocks noChangeArrowheads="1"/>
            </p:cNvSpPr>
            <p:nvPr/>
          </p:nvSpPr>
          <p:spPr bwMode="auto">
            <a:xfrm>
              <a:off x="765" y="812"/>
              <a:ext cx="7" cy="3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6" name="Line 157">
              <a:extLst>
                <a:ext uri="{FF2B5EF4-FFF2-40B4-BE49-F238E27FC236}">
                  <a16:creationId xmlns:a16="http://schemas.microsoft.com/office/drawing/2014/main" id="{5B1BFD82-DDD7-421E-89EA-31F12D733726}"/>
                </a:ext>
              </a:extLst>
            </p:cNvPr>
            <p:cNvSpPr>
              <a:spLocks noChangeShapeType="1"/>
            </p:cNvSpPr>
            <p:nvPr/>
          </p:nvSpPr>
          <p:spPr bwMode="auto">
            <a:xfrm>
              <a:off x="765" y="1077"/>
              <a:ext cx="0" cy="33"/>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27" name="Rectangle 126">
              <a:extLst>
                <a:ext uri="{FF2B5EF4-FFF2-40B4-BE49-F238E27FC236}">
                  <a16:creationId xmlns:a16="http://schemas.microsoft.com/office/drawing/2014/main" id="{71701F8B-5B9A-401D-BFCE-49AA70CEB420}"/>
                </a:ext>
              </a:extLst>
            </p:cNvPr>
            <p:cNvSpPr>
              <a:spLocks noChangeArrowheads="1"/>
            </p:cNvSpPr>
            <p:nvPr/>
          </p:nvSpPr>
          <p:spPr bwMode="auto">
            <a:xfrm>
              <a:off x="765" y="1077"/>
              <a:ext cx="7" cy="3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8" name="Line 159">
              <a:extLst>
                <a:ext uri="{FF2B5EF4-FFF2-40B4-BE49-F238E27FC236}">
                  <a16:creationId xmlns:a16="http://schemas.microsoft.com/office/drawing/2014/main" id="{9B85B11B-141C-4D19-918F-34D52822B013}"/>
                </a:ext>
              </a:extLst>
            </p:cNvPr>
            <p:cNvSpPr>
              <a:spLocks noChangeShapeType="1"/>
            </p:cNvSpPr>
            <p:nvPr/>
          </p:nvSpPr>
          <p:spPr bwMode="auto">
            <a:xfrm>
              <a:off x="765" y="1376"/>
              <a:ext cx="119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29" name="Rectangle 128">
              <a:extLst>
                <a:ext uri="{FF2B5EF4-FFF2-40B4-BE49-F238E27FC236}">
                  <a16:creationId xmlns:a16="http://schemas.microsoft.com/office/drawing/2014/main" id="{5F013F31-EBF0-4927-82E0-5067BD9EFB61}"/>
                </a:ext>
              </a:extLst>
            </p:cNvPr>
            <p:cNvSpPr>
              <a:spLocks noChangeArrowheads="1"/>
            </p:cNvSpPr>
            <p:nvPr/>
          </p:nvSpPr>
          <p:spPr bwMode="auto">
            <a:xfrm>
              <a:off x="765" y="1376"/>
              <a:ext cx="119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0" name="Line 161">
              <a:extLst>
                <a:ext uri="{FF2B5EF4-FFF2-40B4-BE49-F238E27FC236}">
                  <a16:creationId xmlns:a16="http://schemas.microsoft.com/office/drawing/2014/main" id="{699AAE20-4C6F-4845-B874-EFACCB51E722}"/>
                </a:ext>
              </a:extLst>
            </p:cNvPr>
            <p:cNvSpPr>
              <a:spLocks noChangeShapeType="1"/>
            </p:cNvSpPr>
            <p:nvPr/>
          </p:nvSpPr>
          <p:spPr bwMode="auto">
            <a:xfrm>
              <a:off x="2035" y="1376"/>
              <a:ext cx="79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31" name="Rectangle 130">
              <a:extLst>
                <a:ext uri="{FF2B5EF4-FFF2-40B4-BE49-F238E27FC236}">
                  <a16:creationId xmlns:a16="http://schemas.microsoft.com/office/drawing/2014/main" id="{A79F2955-76C1-401F-8440-063C98A4998A}"/>
                </a:ext>
              </a:extLst>
            </p:cNvPr>
            <p:cNvSpPr>
              <a:spLocks noChangeArrowheads="1"/>
            </p:cNvSpPr>
            <p:nvPr/>
          </p:nvSpPr>
          <p:spPr bwMode="auto">
            <a:xfrm>
              <a:off x="2035" y="1376"/>
              <a:ext cx="794"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2" name="Line 163">
              <a:extLst>
                <a:ext uri="{FF2B5EF4-FFF2-40B4-BE49-F238E27FC236}">
                  <a16:creationId xmlns:a16="http://schemas.microsoft.com/office/drawing/2014/main" id="{B8568CBA-C95C-4EA6-8D89-AFE49FA75A36}"/>
                </a:ext>
              </a:extLst>
            </p:cNvPr>
            <p:cNvSpPr>
              <a:spLocks noChangeShapeType="1"/>
            </p:cNvSpPr>
            <p:nvPr/>
          </p:nvSpPr>
          <p:spPr bwMode="auto">
            <a:xfrm>
              <a:off x="2902" y="1376"/>
              <a:ext cx="89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33" name="Rectangle 132">
              <a:extLst>
                <a:ext uri="{FF2B5EF4-FFF2-40B4-BE49-F238E27FC236}">
                  <a16:creationId xmlns:a16="http://schemas.microsoft.com/office/drawing/2014/main" id="{91BF6B59-74DC-4723-BEFB-C48ADA4264F4}"/>
                </a:ext>
              </a:extLst>
            </p:cNvPr>
            <p:cNvSpPr>
              <a:spLocks noChangeArrowheads="1"/>
            </p:cNvSpPr>
            <p:nvPr/>
          </p:nvSpPr>
          <p:spPr bwMode="auto">
            <a:xfrm>
              <a:off x="2902" y="1376"/>
              <a:ext cx="892"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4" name="Line 165">
              <a:extLst>
                <a:ext uri="{FF2B5EF4-FFF2-40B4-BE49-F238E27FC236}">
                  <a16:creationId xmlns:a16="http://schemas.microsoft.com/office/drawing/2014/main" id="{036A1764-5224-471F-B581-E0826762EAE5}"/>
                </a:ext>
              </a:extLst>
            </p:cNvPr>
            <p:cNvSpPr>
              <a:spLocks noChangeShapeType="1"/>
            </p:cNvSpPr>
            <p:nvPr/>
          </p:nvSpPr>
          <p:spPr bwMode="auto">
            <a:xfrm>
              <a:off x="3867" y="1376"/>
              <a:ext cx="79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35" name="Rectangle 134">
              <a:extLst>
                <a:ext uri="{FF2B5EF4-FFF2-40B4-BE49-F238E27FC236}">
                  <a16:creationId xmlns:a16="http://schemas.microsoft.com/office/drawing/2014/main" id="{3776352F-D520-4632-BA17-83A97A55FBC1}"/>
                </a:ext>
              </a:extLst>
            </p:cNvPr>
            <p:cNvSpPr>
              <a:spLocks noChangeArrowheads="1"/>
            </p:cNvSpPr>
            <p:nvPr/>
          </p:nvSpPr>
          <p:spPr bwMode="auto">
            <a:xfrm>
              <a:off x="3867" y="1376"/>
              <a:ext cx="794"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6" name="Line 167">
              <a:extLst>
                <a:ext uri="{FF2B5EF4-FFF2-40B4-BE49-F238E27FC236}">
                  <a16:creationId xmlns:a16="http://schemas.microsoft.com/office/drawing/2014/main" id="{9F1D64A3-D7DE-4CF0-9ACC-5B171250632E}"/>
                </a:ext>
              </a:extLst>
            </p:cNvPr>
            <p:cNvSpPr>
              <a:spLocks noChangeShapeType="1"/>
            </p:cNvSpPr>
            <p:nvPr/>
          </p:nvSpPr>
          <p:spPr bwMode="auto">
            <a:xfrm>
              <a:off x="765" y="1609"/>
              <a:ext cx="119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37" name="Rectangle 136">
              <a:extLst>
                <a:ext uri="{FF2B5EF4-FFF2-40B4-BE49-F238E27FC236}">
                  <a16:creationId xmlns:a16="http://schemas.microsoft.com/office/drawing/2014/main" id="{D96B3CC3-983C-4B69-8A50-38F4872F4CC1}"/>
                </a:ext>
              </a:extLst>
            </p:cNvPr>
            <p:cNvSpPr>
              <a:spLocks noChangeArrowheads="1"/>
            </p:cNvSpPr>
            <p:nvPr/>
          </p:nvSpPr>
          <p:spPr bwMode="auto">
            <a:xfrm>
              <a:off x="765" y="1609"/>
              <a:ext cx="1197"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8" name="Line 169">
              <a:extLst>
                <a:ext uri="{FF2B5EF4-FFF2-40B4-BE49-F238E27FC236}">
                  <a16:creationId xmlns:a16="http://schemas.microsoft.com/office/drawing/2014/main" id="{39E3795D-C862-4577-8400-F4F383FF3422}"/>
                </a:ext>
              </a:extLst>
            </p:cNvPr>
            <p:cNvSpPr>
              <a:spLocks noChangeShapeType="1"/>
            </p:cNvSpPr>
            <p:nvPr/>
          </p:nvSpPr>
          <p:spPr bwMode="auto">
            <a:xfrm>
              <a:off x="2035" y="1609"/>
              <a:ext cx="79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39" name="Rectangle 138">
              <a:extLst>
                <a:ext uri="{FF2B5EF4-FFF2-40B4-BE49-F238E27FC236}">
                  <a16:creationId xmlns:a16="http://schemas.microsoft.com/office/drawing/2014/main" id="{A02081FE-6B3C-4781-8900-107C124375F1}"/>
                </a:ext>
              </a:extLst>
            </p:cNvPr>
            <p:cNvSpPr>
              <a:spLocks noChangeArrowheads="1"/>
            </p:cNvSpPr>
            <p:nvPr/>
          </p:nvSpPr>
          <p:spPr bwMode="auto">
            <a:xfrm>
              <a:off x="2035" y="1609"/>
              <a:ext cx="79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0" name="Line 171">
              <a:extLst>
                <a:ext uri="{FF2B5EF4-FFF2-40B4-BE49-F238E27FC236}">
                  <a16:creationId xmlns:a16="http://schemas.microsoft.com/office/drawing/2014/main" id="{48C6E067-2C2C-4578-9BEA-92DECC5E4F7B}"/>
                </a:ext>
              </a:extLst>
            </p:cNvPr>
            <p:cNvSpPr>
              <a:spLocks noChangeShapeType="1"/>
            </p:cNvSpPr>
            <p:nvPr/>
          </p:nvSpPr>
          <p:spPr bwMode="auto">
            <a:xfrm>
              <a:off x="2902" y="1609"/>
              <a:ext cx="89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1" name="Rectangle 140">
              <a:extLst>
                <a:ext uri="{FF2B5EF4-FFF2-40B4-BE49-F238E27FC236}">
                  <a16:creationId xmlns:a16="http://schemas.microsoft.com/office/drawing/2014/main" id="{62357858-C481-45DF-9783-D70167ECDB6E}"/>
                </a:ext>
              </a:extLst>
            </p:cNvPr>
            <p:cNvSpPr>
              <a:spLocks noChangeArrowheads="1"/>
            </p:cNvSpPr>
            <p:nvPr/>
          </p:nvSpPr>
          <p:spPr bwMode="auto">
            <a:xfrm>
              <a:off x="2902" y="1609"/>
              <a:ext cx="89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2" name="Line 173">
              <a:extLst>
                <a:ext uri="{FF2B5EF4-FFF2-40B4-BE49-F238E27FC236}">
                  <a16:creationId xmlns:a16="http://schemas.microsoft.com/office/drawing/2014/main" id="{03DE1D7F-5B25-451A-B5A4-FDEE8B42492E}"/>
                </a:ext>
              </a:extLst>
            </p:cNvPr>
            <p:cNvSpPr>
              <a:spLocks noChangeShapeType="1"/>
            </p:cNvSpPr>
            <p:nvPr/>
          </p:nvSpPr>
          <p:spPr bwMode="auto">
            <a:xfrm>
              <a:off x="3867" y="1609"/>
              <a:ext cx="79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3" name="Rectangle 142">
              <a:extLst>
                <a:ext uri="{FF2B5EF4-FFF2-40B4-BE49-F238E27FC236}">
                  <a16:creationId xmlns:a16="http://schemas.microsoft.com/office/drawing/2014/main" id="{D4FB0F8A-9ED2-4628-A1B2-C18FDE76FFAD}"/>
                </a:ext>
              </a:extLst>
            </p:cNvPr>
            <p:cNvSpPr>
              <a:spLocks noChangeArrowheads="1"/>
            </p:cNvSpPr>
            <p:nvPr/>
          </p:nvSpPr>
          <p:spPr bwMode="auto">
            <a:xfrm>
              <a:off x="3867" y="1609"/>
              <a:ext cx="79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4" name="Line 175">
              <a:extLst>
                <a:ext uri="{FF2B5EF4-FFF2-40B4-BE49-F238E27FC236}">
                  <a16:creationId xmlns:a16="http://schemas.microsoft.com/office/drawing/2014/main" id="{8E0F4BEC-741D-48CB-A359-95DA631A3031}"/>
                </a:ext>
              </a:extLst>
            </p:cNvPr>
            <p:cNvSpPr>
              <a:spLocks noChangeShapeType="1"/>
            </p:cNvSpPr>
            <p:nvPr/>
          </p:nvSpPr>
          <p:spPr bwMode="auto">
            <a:xfrm>
              <a:off x="765" y="2240"/>
              <a:ext cx="0" cy="33"/>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5" name="Rectangle 144">
              <a:extLst>
                <a:ext uri="{FF2B5EF4-FFF2-40B4-BE49-F238E27FC236}">
                  <a16:creationId xmlns:a16="http://schemas.microsoft.com/office/drawing/2014/main" id="{7CCE9FC6-E669-4E24-A697-864638573588}"/>
                </a:ext>
              </a:extLst>
            </p:cNvPr>
            <p:cNvSpPr>
              <a:spLocks noChangeArrowheads="1"/>
            </p:cNvSpPr>
            <p:nvPr/>
          </p:nvSpPr>
          <p:spPr bwMode="auto">
            <a:xfrm>
              <a:off x="765" y="2240"/>
              <a:ext cx="7" cy="3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6" name="Line 177">
              <a:extLst>
                <a:ext uri="{FF2B5EF4-FFF2-40B4-BE49-F238E27FC236}">
                  <a16:creationId xmlns:a16="http://schemas.microsoft.com/office/drawing/2014/main" id="{CBD3A4E8-C22A-4CAE-85C5-6E518E843810}"/>
                </a:ext>
              </a:extLst>
            </p:cNvPr>
            <p:cNvSpPr>
              <a:spLocks noChangeShapeType="1"/>
            </p:cNvSpPr>
            <p:nvPr/>
          </p:nvSpPr>
          <p:spPr bwMode="auto">
            <a:xfrm>
              <a:off x="765" y="2512"/>
              <a:ext cx="0" cy="27"/>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7" name="Rectangle 146">
              <a:extLst>
                <a:ext uri="{FF2B5EF4-FFF2-40B4-BE49-F238E27FC236}">
                  <a16:creationId xmlns:a16="http://schemas.microsoft.com/office/drawing/2014/main" id="{8EE483B4-B415-4AF0-BEE5-16535FE02527}"/>
                </a:ext>
              </a:extLst>
            </p:cNvPr>
            <p:cNvSpPr>
              <a:spLocks noChangeArrowheads="1"/>
            </p:cNvSpPr>
            <p:nvPr/>
          </p:nvSpPr>
          <p:spPr bwMode="auto">
            <a:xfrm>
              <a:off x="765" y="2512"/>
              <a:ext cx="7" cy="2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Tree>
    <p:extLst>
      <p:ext uri="{BB962C8B-B14F-4D97-AF65-F5344CB8AC3E}">
        <p14:creationId xmlns:p14="http://schemas.microsoft.com/office/powerpoint/2010/main" val="3566234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1015C3F-F55C-4F3D-A045-714721CDCAAC}"/>
              </a:ext>
            </a:extLst>
          </p:cNvPr>
          <p:cNvSpPr/>
          <p:nvPr>
            <p:custDataLst>
              <p:tags r:id="rId1"/>
            </p:custDataLst>
          </p:nvPr>
        </p:nvSpPr>
        <p:spPr>
          <a:xfrm>
            <a:off x="1524000" y="1448202"/>
            <a:ext cx="6748558" cy="1384995"/>
          </a:xfrm>
          <a:prstGeom prst="rect">
            <a:avLst/>
          </a:prstGeom>
        </p:spPr>
        <p:txBody>
          <a:bodyPr wrap="square">
            <a:spAutoFit/>
          </a:bodyPr>
          <a:lstStyle/>
          <a:p>
            <a:r>
              <a:rPr lang="fr-CA" sz="2800" dirty="0"/>
              <a:t>Rapport financier :</a:t>
            </a:r>
          </a:p>
          <a:p>
            <a:r>
              <a:rPr lang="fr-CA" sz="2800" dirty="0"/>
              <a:t>états financiers vérifiés,</a:t>
            </a:r>
          </a:p>
          <a:p>
            <a:r>
              <a:rPr lang="fr-CA" sz="2800" dirty="0"/>
              <a:t>pour l’exercice se terminant le 31 mars 2019</a:t>
            </a:r>
          </a:p>
        </p:txBody>
      </p:sp>
    </p:spTree>
    <p:extLst>
      <p:ext uri="{BB962C8B-B14F-4D97-AF65-F5344CB8AC3E}">
        <p14:creationId xmlns:p14="http://schemas.microsoft.com/office/powerpoint/2010/main" val="2894663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8D7995-FA6F-4E1C-9D10-275111E6A1C1}"/>
              </a:ext>
            </a:extLst>
          </p:cNvPr>
          <p:cNvSpPr txBox="1">
            <a:spLocks/>
          </p:cNvSpPr>
          <p:nvPr>
            <p:custDataLst>
              <p:tags r:id="rId1"/>
            </p:custDataLst>
          </p:nvPr>
        </p:nvSpPr>
        <p:spPr>
          <a:xfrm>
            <a:off x="1371600" y="214066"/>
            <a:ext cx="7683501" cy="554499"/>
          </a:xfrm>
          <a:prstGeom prst="rect">
            <a:avLst/>
          </a:prstGeom>
        </p:spPr>
        <p:txBody>
          <a:bodyPr>
            <a:normAutofit fontScale="8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CA" b="1" dirty="0">
                <a:solidFill>
                  <a:srgbClr val="800000"/>
                </a:solidFill>
              </a:rPr>
              <a:t>Vérificateurs</a:t>
            </a:r>
            <a:endParaRPr lang="en-US" b="1" dirty="0">
              <a:solidFill>
                <a:srgbClr val="800000"/>
              </a:solidFill>
            </a:endParaRPr>
          </a:p>
        </p:txBody>
      </p:sp>
      <p:sp>
        <p:nvSpPr>
          <p:cNvPr id="6" name="Subtitle 2">
            <a:extLst>
              <a:ext uri="{FF2B5EF4-FFF2-40B4-BE49-F238E27FC236}">
                <a16:creationId xmlns:a16="http://schemas.microsoft.com/office/drawing/2014/main" id="{9FDDBEA4-8DFB-43D2-948D-CA76B8ACCF8C}"/>
              </a:ext>
            </a:extLst>
          </p:cNvPr>
          <p:cNvSpPr txBox="1">
            <a:spLocks/>
          </p:cNvSpPr>
          <p:nvPr/>
        </p:nvSpPr>
        <p:spPr>
          <a:xfrm>
            <a:off x="1371600" y="1158007"/>
            <a:ext cx="6400800" cy="3610019"/>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71450" indent="-171450">
              <a:buSzPct val="125000"/>
              <a:buFont typeface="Arial"/>
              <a:buBlip>
                <a:blip r:embed="rId3"/>
              </a:buBlip>
            </a:pPr>
            <a:endParaRPr lang="en-US" sz="1800" dirty="0"/>
          </a:p>
          <a:p>
            <a:pPr marL="171450" indent="-171450">
              <a:buSzPct val="125000"/>
              <a:buFont typeface="Arial"/>
              <a:buBlip>
                <a:blip r:embed="rId3"/>
              </a:buBlip>
            </a:pPr>
            <a:endParaRPr lang="en-US" sz="1800" dirty="0"/>
          </a:p>
          <a:p>
            <a:pPr marL="171450" indent="-171450">
              <a:buSzPct val="125000"/>
              <a:buFont typeface="Arial"/>
              <a:buBlip>
                <a:blip r:embed="rId3"/>
              </a:buBlip>
            </a:pPr>
            <a:endParaRPr lang="en-US" sz="1800" dirty="0"/>
          </a:p>
          <a:p>
            <a:pPr marL="171450" indent="-171450">
              <a:buSzPct val="125000"/>
              <a:buFont typeface="Arial"/>
              <a:buBlip>
                <a:blip r:embed="rId3"/>
              </a:buBlip>
            </a:pPr>
            <a:endParaRPr lang="en-US" sz="1800" dirty="0"/>
          </a:p>
          <a:p>
            <a:pPr marL="171450" indent="-171450">
              <a:lnSpc>
                <a:spcPct val="250000"/>
              </a:lnSpc>
              <a:buSzPct val="125000"/>
              <a:buBlip>
                <a:blip r:embed="rId3"/>
              </a:buBlip>
            </a:pPr>
            <a:r>
              <a:rPr lang="fr-CA" sz="1800" dirty="0">
                <a:cs typeface="Calibri"/>
              </a:rPr>
              <a:t>23 – </a:t>
            </a:r>
            <a:r>
              <a:rPr lang="fr-CA" sz="1800" spc="-5" dirty="0">
                <a:cs typeface="Calibri"/>
              </a:rPr>
              <a:t>26 avril </a:t>
            </a:r>
            <a:r>
              <a:rPr lang="fr-CA" sz="1800" dirty="0">
                <a:cs typeface="Calibri"/>
              </a:rPr>
              <a:t>: </a:t>
            </a:r>
            <a:r>
              <a:rPr lang="fr-CA" sz="1800" dirty="0"/>
              <a:t>travail de vérification sur place</a:t>
            </a:r>
          </a:p>
          <a:p>
            <a:pPr marL="171450" indent="-171450">
              <a:lnSpc>
                <a:spcPct val="250000"/>
              </a:lnSpc>
              <a:buSzPct val="125000"/>
              <a:buBlip>
                <a:blip r:embed="rId3"/>
              </a:buBlip>
            </a:pPr>
            <a:r>
              <a:rPr lang="fr-CA" sz="1800" dirty="0"/>
              <a:t>15 mai : </a:t>
            </a:r>
            <a:r>
              <a:rPr lang="fr-CA" sz="1800" dirty="0">
                <a:cs typeface="Calibri"/>
              </a:rPr>
              <a:t>examen par FERM des </a:t>
            </a:r>
            <a:r>
              <a:rPr lang="fr-CA" sz="1800" spc="-5" dirty="0">
                <a:cs typeface="Calibri"/>
              </a:rPr>
              <a:t>états financiers vérifié</a:t>
            </a:r>
            <a:r>
              <a:rPr lang="fr-CA" sz="1800" spc="-10" dirty="0">
                <a:cs typeface="Calibri"/>
              </a:rPr>
              <a:t>s</a:t>
            </a:r>
            <a:endParaRPr lang="fr-CA" sz="1800" dirty="0"/>
          </a:p>
          <a:p>
            <a:pPr marL="171450" indent="-171450">
              <a:lnSpc>
                <a:spcPct val="250000"/>
              </a:lnSpc>
              <a:buSzPct val="125000"/>
              <a:buBlip>
                <a:blip r:embed="rId3"/>
              </a:buBlip>
            </a:pPr>
            <a:r>
              <a:rPr lang="fr-CA" sz="1800" dirty="0"/>
              <a:t>23 mai : examen fait par le conseil des états financiers vérifiés</a:t>
            </a:r>
          </a:p>
          <a:p>
            <a:pPr marL="0" indent="0">
              <a:buSzPct val="125000"/>
              <a:buNone/>
            </a:pPr>
            <a:endParaRPr lang="en-US" sz="1400" dirty="0"/>
          </a:p>
        </p:txBody>
      </p:sp>
      <p:pic>
        <p:nvPicPr>
          <p:cNvPr id="7" name="Picture 6">
            <a:extLst>
              <a:ext uri="{FF2B5EF4-FFF2-40B4-BE49-F238E27FC236}">
                <a16:creationId xmlns:a16="http://schemas.microsoft.com/office/drawing/2014/main" id="{41F188F6-423C-4BBD-90B7-E96AC4BC270D}"/>
              </a:ext>
            </a:extLst>
          </p:cNvPr>
          <p:cNvPicPr>
            <a:picLocks noChangeAspect="1"/>
          </p:cNvPicPr>
          <p:nvPr/>
        </p:nvPicPr>
        <p:blipFill>
          <a:blip r:embed="rId4"/>
          <a:stretch>
            <a:fillRect/>
          </a:stretch>
        </p:blipFill>
        <p:spPr>
          <a:xfrm>
            <a:off x="1492591" y="924555"/>
            <a:ext cx="1517588" cy="1517588"/>
          </a:xfrm>
          <a:prstGeom prst="rect">
            <a:avLst/>
          </a:prstGeom>
        </p:spPr>
      </p:pic>
    </p:spTree>
    <p:extLst>
      <p:ext uri="{BB962C8B-B14F-4D97-AF65-F5344CB8AC3E}">
        <p14:creationId xmlns:p14="http://schemas.microsoft.com/office/powerpoint/2010/main" val="2633526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8D7995-FA6F-4E1C-9D10-275111E6A1C1}"/>
              </a:ext>
            </a:extLst>
          </p:cNvPr>
          <p:cNvSpPr txBox="1">
            <a:spLocks/>
          </p:cNvSpPr>
          <p:nvPr>
            <p:custDataLst>
              <p:tags r:id="rId1"/>
            </p:custDataLst>
          </p:nvPr>
        </p:nvSpPr>
        <p:spPr>
          <a:xfrm>
            <a:off x="1371600" y="214066"/>
            <a:ext cx="7683501" cy="554499"/>
          </a:xfrm>
          <a:prstGeom prst="rect">
            <a:avLst/>
          </a:prstGeom>
        </p:spPr>
        <p:txBody>
          <a:bodyPr>
            <a:normAutofit fontScale="8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CA" b="1" dirty="0">
                <a:solidFill>
                  <a:srgbClr val="800000"/>
                </a:solidFill>
              </a:rPr>
              <a:t>Rapport du vérificateur</a:t>
            </a:r>
            <a:endParaRPr lang="en-US" b="1" dirty="0">
              <a:solidFill>
                <a:srgbClr val="800000"/>
              </a:solidFill>
            </a:endParaRPr>
          </a:p>
        </p:txBody>
      </p:sp>
      <p:sp>
        <p:nvSpPr>
          <p:cNvPr id="6" name="TextBox 5">
            <a:extLst>
              <a:ext uri="{FF2B5EF4-FFF2-40B4-BE49-F238E27FC236}">
                <a16:creationId xmlns:a16="http://schemas.microsoft.com/office/drawing/2014/main" id="{B9080ED7-2128-4E79-9FA5-4A3094665444}"/>
              </a:ext>
            </a:extLst>
          </p:cNvPr>
          <p:cNvSpPr txBox="1"/>
          <p:nvPr/>
        </p:nvSpPr>
        <p:spPr>
          <a:xfrm>
            <a:off x="1082180" y="1082180"/>
            <a:ext cx="7738844" cy="2585323"/>
          </a:xfrm>
          <a:prstGeom prst="rect">
            <a:avLst/>
          </a:prstGeom>
          <a:noFill/>
        </p:spPr>
        <p:txBody>
          <a:bodyPr wrap="square" rtlCol="0">
            <a:spAutoFit/>
          </a:bodyPr>
          <a:lstStyle/>
          <a:p>
            <a:r>
              <a:rPr lang="en-CA" b="1" dirty="0"/>
              <a:t>Rapport de </a:t>
            </a:r>
            <a:r>
              <a:rPr lang="en-CA" b="1" dirty="0" err="1"/>
              <a:t>l’auditeur</a:t>
            </a:r>
            <a:r>
              <a:rPr lang="en-CA" b="1" dirty="0"/>
              <a:t> </a:t>
            </a:r>
            <a:r>
              <a:rPr lang="en-CA" b="1" dirty="0" err="1"/>
              <a:t>ind</a:t>
            </a:r>
            <a:r>
              <a:rPr lang="fr-CA" b="1" dirty="0" err="1"/>
              <a:t>épendant</a:t>
            </a:r>
            <a:endParaRPr lang="en-CA" b="1" dirty="0"/>
          </a:p>
          <a:p>
            <a:endParaRPr lang="en-CA" dirty="0"/>
          </a:p>
          <a:p>
            <a:r>
              <a:rPr lang="fr-CA" dirty="0"/>
              <a:t>À notre avis, les états financiers ci-joints donnent, dans tous leurs aspects significatifs, une image fidèle de la situation financière de Patinage Canada au 31 mars 2019, ainsi que des résultats de son exploitation et de ses flux de trésorerie pur l’exercice clos à cette date, conformément aux Normes comptables canadiennes pour les organismes sans but lucratif.</a:t>
            </a:r>
            <a:endParaRPr lang="en-CA" dirty="0"/>
          </a:p>
          <a:p>
            <a:endParaRPr lang="en-CA" dirty="0"/>
          </a:p>
          <a:p>
            <a:r>
              <a:rPr lang="en-CA" dirty="0"/>
              <a:t> </a:t>
            </a:r>
          </a:p>
        </p:txBody>
      </p:sp>
    </p:spTree>
    <p:extLst>
      <p:ext uri="{BB962C8B-B14F-4D97-AF65-F5344CB8AC3E}">
        <p14:creationId xmlns:p14="http://schemas.microsoft.com/office/powerpoint/2010/main" val="3512070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8D7995-FA6F-4E1C-9D10-275111E6A1C1}"/>
              </a:ext>
            </a:extLst>
          </p:cNvPr>
          <p:cNvSpPr txBox="1">
            <a:spLocks/>
          </p:cNvSpPr>
          <p:nvPr>
            <p:custDataLst>
              <p:tags r:id="rId1"/>
            </p:custDataLst>
          </p:nvPr>
        </p:nvSpPr>
        <p:spPr>
          <a:xfrm>
            <a:off x="1371600" y="214066"/>
            <a:ext cx="7683501" cy="554499"/>
          </a:xfrm>
          <a:prstGeom prst="rect">
            <a:avLst/>
          </a:prstGeom>
        </p:spPr>
        <p:txBody>
          <a:bodyPr>
            <a:normAutofit fontScale="8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CA" b="1" dirty="0">
                <a:solidFill>
                  <a:srgbClr val="800000"/>
                </a:solidFill>
              </a:rPr>
              <a:t>Bilan</a:t>
            </a:r>
            <a:endParaRPr lang="en-CA" b="1" dirty="0">
              <a:solidFill>
                <a:srgbClr val="800000"/>
              </a:solidFill>
            </a:endParaRPr>
          </a:p>
          <a:p>
            <a:endParaRPr lang="en-US" b="1" dirty="0">
              <a:solidFill>
                <a:srgbClr val="800000"/>
              </a:solidFill>
            </a:endParaRPr>
          </a:p>
        </p:txBody>
      </p:sp>
      <p:pic>
        <p:nvPicPr>
          <p:cNvPr id="2" name="Picture 1">
            <a:extLst>
              <a:ext uri="{FF2B5EF4-FFF2-40B4-BE49-F238E27FC236}">
                <a16:creationId xmlns:a16="http://schemas.microsoft.com/office/drawing/2014/main" id="{BE009372-B785-485C-A04A-4CA129D23BEA}"/>
              </a:ext>
            </a:extLst>
          </p:cNvPr>
          <p:cNvPicPr>
            <a:picLocks noChangeAspect="1"/>
          </p:cNvPicPr>
          <p:nvPr/>
        </p:nvPicPr>
        <p:blipFill>
          <a:blip r:embed="rId3"/>
          <a:stretch>
            <a:fillRect/>
          </a:stretch>
        </p:blipFill>
        <p:spPr>
          <a:xfrm>
            <a:off x="1100812" y="950200"/>
            <a:ext cx="6942376" cy="3243100"/>
          </a:xfrm>
          <a:prstGeom prst="rect">
            <a:avLst/>
          </a:prstGeom>
        </p:spPr>
      </p:pic>
    </p:spTree>
    <p:extLst>
      <p:ext uri="{BB962C8B-B14F-4D97-AF65-F5344CB8AC3E}">
        <p14:creationId xmlns:p14="http://schemas.microsoft.com/office/powerpoint/2010/main" val="1196478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8D7995-FA6F-4E1C-9D10-275111E6A1C1}"/>
              </a:ext>
            </a:extLst>
          </p:cNvPr>
          <p:cNvSpPr txBox="1">
            <a:spLocks/>
          </p:cNvSpPr>
          <p:nvPr>
            <p:custDataLst>
              <p:tags r:id="rId1"/>
            </p:custDataLst>
          </p:nvPr>
        </p:nvSpPr>
        <p:spPr>
          <a:xfrm>
            <a:off x="1371600" y="214066"/>
            <a:ext cx="7683501" cy="554499"/>
          </a:xfrm>
          <a:prstGeom prst="rect">
            <a:avLst/>
          </a:prstGeom>
        </p:spPr>
        <p:txBody>
          <a:bodyPr>
            <a:normAutofit fontScale="8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CA" b="1" dirty="0">
                <a:solidFill>
                  <a:srgbClr val="800000"/>
                </a:solidFill>
              </a:rPr>
              <a:t>Bilan</a:t>
            </a:r>
            <a:endParaRPr lang="en-CA" b="1" dirty="0">
              <a:solidFill>
                <a:srgbClr val="800000"/>
              </a:solidFill>
            </a:endParaRPr>
          </a:p>
          <a:p>
            <a:endParaRPr lang="en-US" b="1" dirty="0">
              <a:solidFill>
                <a:srgbClr val="800000"/>
              </a:solidFill>
            </a:endParaRPr>
          </a:p>
        </p:txBody>
      </p:sp>
      <p:pic>
        <p:nvPicPr>
          <p:cNvPr id="2" name="Picture 1">
            <a:extLst>
              <a:ext uri="{FF2B5EF4-FFF2-40B4-BE49-F238E27FC236}">
                <a16:creationId xmlns:a16="http://schemas.microsoft.com/office/drawing/2014/main" id="{A6E1464B-8638-4325-8F11-2FBEEC57C15F}"/>
              </a:ext>
            </a:extLst>
          </p:cNvPr>
          <p:cNvPicPr>
            <a:picLocks noChangeAspect="1"/>
          </p:cNvPicPr>
          <p:nvPr/>
        </p:nvPicPr>
        <p:blipFill>
          <a:blip r:embed="rId3"/>
          <a:stretch>
            <a:fillRect/>
          </a:stretch>
        </p:blipFill>
        <p:spPr>
          <a:xfrm>
            <a:off x="1100812" y="749300"/>
            <a:ext cx="6942376" cy="3644900"/>
          </a:xfrm>
          <a:prstGeom prst="rect">
            <a:avLst/>
          </a:prstGeom>
        </p:spPr>
      </p:pic>
    </p:spTree>
    <p:extLst>
      <p:ext uri="{BB962C8B-B14F-4D97-AF65-F5344CB8AC3E}">
        <p14:creationId xmlns:p14="http://schemas.microsoft.com/office/powerpoint/2010/main" val="323032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8D7995-FA6F-4E1C-9D10-275111E6A1C1}"/>
              </a:ext>
            </a:extLst>
          </p:cNvPr>
          <p:cNvSpPr txBox="1">
            <a:spLocks/>
          </p:cNvSpPr>
          <p:nvPr>
            <p:custDataLst>
              <p:tags r:id="rId1"/>
            </p:custDataLst>
          </p:nvPr>
        </p:nvSpPr>
        <p:spPr>
          <a:xfrm>
            <a:off x="1371600" y="214066"/>
            <a:ext cx="7683501" cy="554499"/>
          </a:xfrm>
          <a:prstGeom prst="rect">
            <a:avLst/>
          </a:prstGeom>
        </p:spPr>
        <p:txBody>
          <a:bodyPr>
            <a:normAutofit fontScale="8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CA" b="1" dirty="0">
                <a:solidFill>
                  <a:srgbClr val="800000"/>
                </a:solidFill>
              </a:rPr>
              <a:t>État des résultats – revenus </a:t>
            </a:r>
            <a:endParaRPr lang="en-CA" b="1" dirty="0">
              <a:solidFill>
                <a:srgbClr val="800000"/>
              </a:solidFill>
            </a:endParaRPr>
          </a:p>
          <a:p>
            <a:endParaRPr lang="en-US" b="1" dirty="0">
              <a:solidFill>
                <a:srgbClr val="800000"/>
              </a:solidFill>
            </a:endParaRPr>
          </a:p>
        </p:txBody>
      </p:sp>
      <p:pic>
        <p:nvPicPr>
          <p:cNvPr id="2" name="Picture 1">
            <a:extLst>
              <a:ext uri="{FF2B5EF4-FFF2-40B4-BE49-F238E27FC236}">
                <a16:creationId xmlns:a16="http://schemas.microsoft.com/office/drawing/2014/main" id="{E01564F6-736C-4047-8C15-2165E0DAF16B}"/>
              </a:ext>
            </a:extLst>
          </p:cNvPr>
          <p:cNvPicPr>
            <a:picLocks noChangeAspect="1"/>
          </p:cNvPicPr>
          <p:nvPr/>
        </p:nvPicPr>
        <p:blipFill>
          <a:blip r:embed="rId3"/>
          <a:stretch>
            <a:fillRect/>
          </a:stretch>
        </p:blipFill>
        <p:spPr>
          <a:xfrm>
            <a:off x="1545468" y="1079350"/>
            <a:ext cx="6053063" cy="2984800"/>
          </a:xfrm>
          <a:prstGeom prst="rect">
            <a:avLst/>
          </a:prstGeom>
        </p:spPr>
      </p:pic>
    </p:spTree>
    <p:extLst>
      <p:ext uri="{BB962C8B-B14F-4D97-AF65-F5344CB8AC3E}">
        <p14:creationId xmlns:p14="http://schemas.microsoft.com/office/powerpoint/2010/main" val="3733085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8D7995-FA6F-4E1C-9D10-275111E6A1C1}"/>
              </a:ext>
            </a:extLst>
          </p:cNvPr>
          <p:cNvSpPr txBox="1">
            <a:spLocks/>
          </p:cNvSpPr>
          <p:nvPr>
            <p:custDataLst>
              <p:tags r:id="rId1"/>
            </p:custDataLst>
          </p:nvPr>
        </p:nvSpPr>
        <p:spPr>
          <a:xfrm>
            <a:off x="1371600" y="214066"/>
            <a:ext cx="7683501" cy="554499"/>
          </a:xfrm>
          <a:prstGeom prst="rect">
            <a:avLst/>
          </a:prstGeom>
        </p:spPr>
        <p:txBody>
          <a:bodyPr>
            <a:normAutofit fontScale="8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CA" b="1" dirty="0">
                <a:solidFill>
                  <a:srgbClr val="800000"/>
                </a:solidFill>
              </a:rPr>
              <a:t>État des résultats – dépenses</a:t>
            </a:r>
            <a:endParaRPr lang="en-CA" b="1" dirty="0">
              <a:solidFill>
                <a:srgbClr val="800000"/>
              </a:solidFill>
            </a:endParaRPr>
          </a:p>
          <a:p>
            <a:endParaRPr lang="en-US" b="1" dirty="0">
              <a:solidFill>
                <a:srgbClr val="800000"/>
              </a:solidFill>
            </a:endParaRPr>
          </a:p>
        </p:txBody>
      </p:sp>
      <p:pic>
        <p:nvPicPr>
          <p:cNvPr id="3" name="Picture 2">
            <a:extLst>
              <a:ext uri="{FF2B5EF4-FFF2-40B4-BE49-F238E27FC236}">
                <a16:creationId xmlns:a16="http://schemas.microsoft.com/office/drawing/2014/main" id="{C201EA48-7236-403D-83CC-CFC29A22E997}"/>
              </a:ext>
            </a:extLst>
          </p:cNvPr>
          <p:cNvPicPr>
            <a:picLocks noChangeAspect="1"/>
          </p:cNvPicPr>
          <p:nvPr/>
        </p:nvPicPr>
        <p:blipFill>
          <a:blip r:embed="rId3"/>
          <a:stretch>
            <a:fillRect/>
          </a:stretch>
        </p:blipFill>
        <p:spPr>
          <a:xfrm>
            <a:off x="1545468" y="902923"/>
            <a:ext cx="6053063" cy="3520534"/>
          </a:xfrm>
          <a:prstGeom prst="rect">
            <a:avLst/>
          </a:prstGeom>
        </p:spPr>
      </p:pic>
    </p:spTree>
    <p:extLst>
      <p:ext uri="{BB962C8B-B14F-4D97-AF65-F5344CB8AC3E}">
        <p14:creationId xmlns:p14="http://schemas.microsoft.com/office/powerpoint/2010/main" val="353145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8D7995-FA6F-4E1C-9D10-275111E6A1C1}"/>
              </a:ext>
            </a:extLst>
          </p:cNvPr>
          <p:cNvSpPr txBox="1">
            <a:spLocks/>
          </p:cNvSpPr>
          <p:nvPr>
            <p:custDataLst>
              <p:tags r:id="rId1"/>
            </p:custDataLst>
          </p:nvPr>
        </p:nvSpPr>
        <p:spPr>
          <a:xfrm>
            <a:off x="1371600" y="214066"/>
            <a:ext cx="7683501" cy="554499"/>
          </a:xfrm>
          <a:prstGeom prst="rect">
            <a:avLst/>
          </a:prstGeom>
        </p:spPr>
        <p:txBody>
          <a:bodyPr>
            <a:normAutofit fontScale="6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CA" b="1" dirty="0">
                <a:solidFill>
                  <a:srgbClr val="800000"/>
                </a:solidFill>
              </a:rPr>
              <a:t>États des résultats - événements de 2019-2020</a:t>
            </a:r>
            <a:endParaRPr lang="en-CA" b="1" dirty="0">
              <a:solidFill>
                <a:srgbClr val="800000"/>
              </a:solidFill>
            </a:endParaRPr>
          </a:p>
          <a:p>
            <a:endParaRPr lang="en-US" b="1" dirty="0">
              <a:solidFill>
                <a:srgbClr val="800000"/>
              </a:solidFill>
            </a:endParaRPr>
          </a:p>
        </p:txBody>
      </p:sp>
      <p:pic>
        <p:nvPicPr>
          <p:cNvPr id="5" name="Picture 4">
            <a:extLst>
              <a:ext uri="{FF2B5EF4-FFF2-40B4-BE49-F238E27FC236}">
                <a16:creationId xmlns:a16="http://schemas.microsoft.com/office/drawing/2014/main" id="{26AB1AED-3D79-4603-8BB4-0A24F463625A}"/>
              </a:ext>
            </a:extLst>
          </p:cNvPr>
          <p:cNvPicPr>
            <a:picLocks noChangeAspect="1"/>
          </p:cNvPicPr>
          <p:nvPr/>
        </p:nvPicPr>
        <p:blipFill>
          <a:blip r:embed="rId3"/>
          <a:stretch>
            <a:fillRect/>
          </a:stretch>
        </p:blipFill>
        <p:spPr>
          <a:xfrm>
            <a:off x="2904978" y="837023"/>
            <a:ext cx="4048084" cy="4212493"/>
          </a:xfrm>
          <a:prstGeom prst="rect">
            <a:avLst/>
          </a:prstGeom>
        </p:spPr>
      </p:pic>
    </p:spTree>
    <p:extLst>
      <p:ext uri="{BB962C8B-B14F-4D97-AF65-F5344CB8AC3E}">
        <p14:creationId xmlns:p14="http://schemas.microsoft.com/office/powerpoint/2010/main" val="1511091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1F1176-E551-4D3E-819C-4856940288B1}"/>
              </a:ext>
            </a:extLst>
          </p:cNvPr>
          <p:cNvSpPr/>
          <p:nvPr>
            <p:custDataLst>
              <p:tags r:id="rId1"/>
            </p:custDataLst>
          </p:nvPr>
        </p:nvSpPr>
        <p:spPr>
          <a:xfrm>
            <a:off x="3269517" y="206694"/>
            <a:ext cx="2759473" cy="584775"/>
          </a:xfrm>
          <a:prstGeom prst="rect">
            <a:avLst/>
          </a:prstGeom>
        </p:spPr>
        <p:txBody>
          <a:bodyPr wrap="none">
            <a:spAutoFit/>
          </a:bodyPr>
          <a:lstStyle/>
          <a:p>
            <a:pPr algn="ctr">
              <a:spcBef>
                <a:spcPct val="0"/>
              </a:spcBef>
            </a:pPr>
            <a:r>
              <a:rPr lang="en-US" sz="3200" b="1" dirty="0" err="1">
                <a:solidFill>
                  <a:srgbClr val="800000"/>
                </a:solidFill>
              </a:rPr>
              <a:t>Commentaires</a:t>
            </a:r>
            <a:endParaRPr lang="en-CA" sz="3200" b="1" dirty="0">
              <a:solidFill>
                <a:srgbClr val="800000"/>
              </a:solidFill>
              <a:latin typeface="+mj-lt"/>
              <a:ea typeface="+mj-ea"/>
              <a:cs typeface="+mj-cs"/>
            </a:endParaRPr>
          </a:p>
        </p:txBody>
      </p:sp>
      <p:sp>
        <p:nvSpPr>
          <p:cNvPr id="5" name="Rectangle 4">
            <a:extLst>
              <a:ext uri="{FF2B5EF4-FFF2-40B4-BE49-F238E27FC236}">
                <a16:creationId xmlns:a16="http://schemas.microsoft.com/office/drawing/2014/main" id="{4FD960A6-9230-40E6-880D-AD7D5934F662}"/>
              </a:ext>
            </a:extLst>
          </p:cNvPr>
          <p:cNvSpPr/>
          <p:nvPr>
            <p:custDataLst>
              <p:tags r:id="rId2"/>
            </p:custDataLst>
          </p:nvPr>
        </p:nvSpPr>
        <p:spPr>
          <a:xfrm>
            <a:off x="1101285" y="850446"/>
            <a:ext cx="6894709" cy="1919115"/>
          </a:xfrm>
          <a:prstGeom prst="rect">
            <a:avLst/>
          </a:prstGeom>
        </p:spPr>
        <p:txBody>
          <a:bodyPr wrap="square">
            <a:spAutoFit/>
          </a:bodyPr>
          <a:lstStyle/>
          <a:p>
            <a:pPr marL="171450" indent="-171450">
              <a:lnSpc>
                <a:spcPct val="250000"/>
              </a:lnSpc>
              <a:buSzPct val="125000"/>
              <a:buBlip>
                <a:blip r:embed="rId4"/>
              </a:buBlip>
            </a:pPr>
            <a:r>
              <a:rPr lang="en-US" dirty="0"/>
              <a:t>Copies </a:t>
            </a:r>
            <a:r>
              <a:rPr lang="en-US" dirty="0" err="1"/>
              <a:t>disponibles</a:t>
            </a:r>
            <a:r>
              <a:rPr lang="en-US" dirty="0"/>
              <a:t> </a:t>
            </a:r>
            <a:r>
              <a:rPr lang="en-US" dirty="0" err="1"/>
              <a:t>en</a:t>
            </a:r>
            <a:r>
              <a:rPr lang="en-US" dirty="0"/>
              <a:t> </a:t>
            </a:r>
            <a:r>
              <a:rPr lang="en-US" dirty="0" err="1"/>
              <a:t>ligne</a:t>
            </a:r>
            <a:r>
              <a:rPr lang="en-US" dirty="0"/>
              <a:t>: </a:t>
            </a:r>
          </a:p>
          <a:p>
            <a:pPr marL="628650" lvl="1" indent="-171450">
              <a:buSzPct val="125000"/>
              <a:buBlip>
                <a:blip r:embed="rId4"/>
              </a:buBlip>
            </a:pPr>
            <a:r>
              <a:rPr lang="en-US" dirty="0" err="1"/>
              <a:t>États</a:t>
            </a:r>
            <a:r>
              <a:rPr lang="en-US" dirty="0"/>
              <a:t> Financiers </a:t>
            </a:r>
            <a:r>
              <a:rPr lang="en-US" dirty="0" err="1"/>
              <a:t>Vérifiés</a:t>
            </a:r>
            <a:endParaRPr lang="en-US" dirty="0"/>
          </a:p>
          <a:p>
            <a:pPr marL="628650" lvl="1" indent="-171450">
              <a:buSzPct val="125000"/>
              <a:buBlip>
                <a:blip r:embed="rId4"/>
              </a:buBlip>
            </a:pPr>
            <a:r>
              <a:rPr lang="en-US" dirty="0" err="1"/>
              <a:t>Présentation</a:t>
            </a:r>
            <a:r>
              <a:rPr lang="en-US" dirty="0"/>
              <a:t> des </a:t>
            </a:r>
            <a:r>
              <a:rPr lang="en-US" dirty="0" err="1"/>
              <a:t>États</a:t>
            </a:r>
            <a:r>
              <a:rPr lang="en-US" dirty="0"/>
              <a:t> Financiers</a:t>
            </a:r>
          </a:p>
          <a:p>
            <a:pPr marL="171450" indent="-171450">
              <a:lnSpc>
                <a:spcPct val="250000"/>
              </a:lnSpc>
              <a:buSzPct val="125000"/>
              <a:buBlip>
                <a:blip r:embed="rId4"/>
              </a:buBlip>
            </a:pPr>
            <a:r>
              <a:rPr lang="en-US" dirty="0"/>
              <a:t>Questions?: mmcdonald@skatecanada.ca</a:t>
            </a:r>
          </a:p>
        </p:txBody>
      </p:sp>
    </p:spTree>
    <p:extLst>
      <p:ext uri="{BB962C8B-B14F-4D97-AF65-F5344CB8AC3E}">
        <p14:creationId xmlns:p14="http://schemas.microsoft.com/office/powerpoint/2010/main" val="657310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8D7995-FA6F-4E1C-9D10-275111E6A1C1}"/>
              </a:ext>
            </a:extLst>
          </p:cNvPr>
          <p:cNvSpPr txBox="1">
            <a:spLocks/>
          </p:cNvSpPr>
          <p:nvPr>
            <p:custDataLst>
              <p:tags r:id="rId1"/>
            </p:custDataLst>
          </p:nvPr>
        </p:nvSpPr>
        <p:spPr>
          <a:xfrm>
            <a:off x="1371600" y="214066"/>
            <a:ext cx="7683501" cy="554499"/>
          </a:xfrm>
          <a:prstGeom prst="rect">
            <a:avLst/>
          </a:prstGeom>
        </p:spPr>
        <p:txBody>
          <a:bodyPr>
            <a:normAutofit fontScale="8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CA" b="1" dirty="0">
                <a:solidFill>
                  <a:srgbClr val="800000"/>
                </a:solidFill>
              </a:rPr>
              <a:t>Budget annuel</a:t>
            </a:r>
          </a:p>
        </p:txBody>
      </p:sp>
      <p:sp>
        <p:nvSpPr>
          <p:cNvPr id="5" name="Title 1">
            <a:extLst>
              <a:ext uri="{FF2B5EF4-FFF2-40B4-BE49-F238E27FC236}">
                <a16:creationId xmlns:a16="http://schemas.microsoft.com/office/drawing/2014/main" id="{592352F4-D5E1-4601-AC8D-85CDBAD5B385}"/>
              </a:ext>
            </a:extLst>
          </p:cNvPr>
          <p:cNvSpPr txBox="1">
            <a:spLocks/>
          </p:cNvSpPr>
          <p:nvPr>
            <p:custDataLst>
              <p:tags r:id="rId2"/>
            </p:custDataLst>
          </p:nvPr>
        </p:nvSpPr>
        <p:spPr>
          <a:xfrm>
            <a:off x="1207378" y="893172"/>
            <a:ext cx="7620159" cy="547525"/>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fr-CA" sz="2800" b="1" dirty="0"/>
              <a:t>Ordre du jour</a:t>
            </a:r>
          </a:p>
        </p:txBody>
      </p:sp>
      <p:sp>
        <p:nvSpPr>
          <p:cNvPr id="6" name="Subtitle 2">
            <a:extLst>
              <a:ext uri="{FF2B5EF4-FFF2-40B4-BE49-F238E27FC236}">
                <a16:creationId xmlns:a16="http://schemas.microsoft.com/office/drawing/2014/main" id="{481EE811-34C1-4814-9F66-94D6745B9897}"/>
              </a:ext>
            </a:extLst>
          </p:cNvPr>
          <p:cNvSpPr txBox="1">
            <a:spLocks/>
          </p:cNvSpPr>
          <p:nvPr>
            <p:custDataLst>
              <p:tags r:id="rId3"/>
            </p:custDataLst>
          </p:nvPr>
        </p:nvSpPr>
        <p:spPr>
          <a:xfrm>
            <a:off x="1207377" y="1440698"/>
            <a:ext cx="7620159" cy="2608044"/>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SzPct val="125000"/>
              <a:buFont typeface="Arial"/>
              <a:buBlip>
                <a:blip r:embed="rId5"/>
              </a:buBlip>
            </a:pPr>
            <a:r>
              <a:rPr lang="fr-CA" sz="1800" dirty="0"/>
              <a:t>Processus</a:t>
            </a:r>
          </a:p>
          <a:p>
            <a:pPr marL="285750" indent="-285750">
              <a:buSzPct val="125000"/>
              <a:buFont typeface="Arial"/>
              <a:buBlip>
                <a:blip r:embed="rId5"/>
              </a:buBlip>
            </a:pPr>
            <a:r>
              <a:rPr lang="fr-CA" sz="1800" dirty="0"/>
              <a:t>Principales hypothèses</a:t>
            </a:r>
          </a:p>
          <a:p>
            <a:pPr marL="285750" indent="-285750">
              <a:buSzPct val="125000"/>
              <a:buFont typeface="Arial"/>
              <a:buBlip>
                <a:blip r:embed="rId5"/>
              </a:buBlip>
            </a:pPr>
            <a:r>
              <a:rPr lang="fr-CA" sz="1800" dirty="0"/>
              <a:t>État des résultats</a:t>
            </a:r>
          </a:p>
          <a:p>
            <a:pPr lvl="1">
              <a:buSzPct val="125000"/>
              <a:buFont typeface="Arial"/>
              <a:buChar char="•"/>
            </a:pPr>
            <a:r>
              <a:rPr lang="fr-CA" sz="1400" dirty="0"/>
              <a:t>Revenus</a:t>
            </a:r>
          </a:p>
          <a:p>
            <a:pPr lvl="1">
              <a:buSzPct val="125000"/>
              <a:buFont typeface="Arial"/>
              <a:buChar char="•"/>
            </a:pPr>
            <a:r>
              <a:rPr lang="fr-CA" sz="1400" dirty="0"/>
              <a:t>Dépenses</a:t>
            </a:r>
          </a:p>
          <a:p>
            <a:pPr marL="285750" indent="-285750">
              <a:buSzPct val="125000"/>
              <a:buFont typeface="Arial"/>
              <a:buBlip>
                <a:blip r:embed="rId5"/>
              </a:buBlip>
            </a:pPr>
            <a:r>
              <a:rPr lang="fr-CA" sz="1800" dirty="0"/>
              <a:t>États financiers vérifiés de 2018-2019</a:t>
            </a:r>
          </a:p>
          <a:p>
            <a:pPr marL="285750" indent="-285750">
              <a:buSzPct val="125000"/>
              <a:buFont typeface="Arial"/>
              <a:buBlip>
                <a:blip r:embed="rId5"/>
              </a:buBlip>
            </a:pPr>
            <a:r>
              <a:rPr lang="fr-CA" sz="1800" dirty="0"/>
              <a:t>Questions</a:t>
            </a:r>
          </a:p>
          <a:p>
            <a:pPr marL="285750" indent="-285750">
              <a:buSzPct val="125000"/>
              <a:buFont typeface="Arial"/>
              <a:buBlip>
                <a:blip r:embed="rId5"/>
              </a:buBlip>
            </a:pPr>
            <a:endParaRPr lang="fr-CA" sz="1800" dirty="0"/>
          </a:p>
          <a:p>
            <a:pPr lvl="1">
              <a:buSzPct val="125000"/>
            </a:pPr>
            <a:endParaRPr lang="fr-CA" sz="1400" dirty="0"/>
          </a:p>
        </p:txBody>
      </p:sp>
    </p:spTree>
    <p:extLst>
      <p:ext uri="{BB962C8B-B14F-4D97-AF65-F5344CB8AC3E}">
        <p14:creationId xmlns:p14="http://schemas.microsoft.com/office/powerpoint/2010/main" val="3104655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8D7995-FA6F-4E1C-9D10-275111E6A1C1}"/>
              </a:ext>
            </a:extLst>
          </p:cNvPr>
          <p:cNvSpPr txBox="1">
            <a:spLocks/>
          </p:cNvSpPr>
          <p:nvPr>
            <p:custDataLst>
              <p:tags r:id="rId1"/>
            </p:custDataLst>
          </p:nvPr>
        </p:nvSpPr>
        <p:spPr>
          <a:xfrm>
            <a:off x="1371600" y="214066"/>
            <a:ext cx="7683501" cy="554499"/>
          </a:xfrm>
          <a:prstGeom prst="rect">
            <a:avLst/>
          </a:prstGeom>
        </p:spPr>
        <p:txBody>
          <a:bodyPr>
            <a:normAutofit fontScale="8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CA" b="1" dirty="0">
                <a:solidFill>
                  <a:srgbClr val="800000"/>
                </a:solidFill>
              </a:rPr>
              <a:t>Budget annuel</a:t>
            </a:r>
          </a:p>
        </p:txBody>
      </p:sp>
      <p:sp>
        <p:nvSpPr>
          <p:cNvPr id="5" name="Title 1">
            <a:extLst>
              <a:ext uri="{FF2B5EF4-FFF2-40B4-BE49-F238E27FC236}">
                <a16:creationId xmlns:a16="http://schemas.microsoft.com/office/drawing/2014/main" id="{592352F4-D5E1-4601-AC8D-85CDBAD5B385}"/>
              </a:ext>
            </a:extLst>
          </p:cNvPr>
          <p:cNvSpPr txBox="1">
            <a:spLocks/>
          </p:cNvSpPr>
          <p:nvPr>
            <p:custDataLst>
              <p:tags r:id="rId2"/>
            </p:custDataLst>
          </p:nvPr>
        </p:nvSpPr>
        <p:spPr>
          <a:xfrm>
            <a:off x="1207378" y="893172"/>
            <a:ext cx="7620159" cy="547525"/>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fr-CA" sz="2800" b="1" dirty="0"/>
              <a:t>Processus</a:t>
            </a:r>
          </a:p>
        </p:txBody>
      </p:sp>
      <p:sp>
        <p:nvSpPr>
          <p:cNvPr id="6" name="Subtitle 2">
            <a:extLst>
              <a:ext uri="{FF2B5EF4-FFF2-40B4-BE49-F238E27FC236}">
                <a16:creationId xmlns:a16="http://schemas.microsoft.com/office/drawing/2014/main" id="{481EE811-34C1-4814-9F66-94D6745B9897}"/>
              </a:ext>
            </a:extLst>
          </p:cNvPr>
          <p:cNvSpPr txBox="1">
            <a:spLocks/>
          </p:cNvSpPr>
          <p:nvPr>
            <p:custDataLst>
              <p:tags r:id="rId3"/>
            </p:custDataLst>
          </p:nvPr>
        </p:nvSpPr>
        <p:spPr>
          <a:xfrm>
            <a:off x="1207377" y="1440698"/>
            <a:ext cx="7620159" cy="2608044"/>
          </a:xfrm>
          <a:prstGeom prst="rect">
            <a:avLst/>
          </a:prstGeom>
        </p:spPr>
        <p:txBody>
          <a:bodyPr>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SzPct val="125000"/>
              <a:buBlip>
                <a:blip r:embed="rId5"/>
              </a:buBlip>
            </a:pPr>
            <a:r>
              <a:rPr lang="fr-CA" sz="1800" dirty="0"/>
              <a:t>Calendrier</a:t>
            </a:r>
          </a:p>
          <a:p>
            <a:pPr lvl="1">
              <a:buSzPct val="125000"/>
              <a:buFont typeface="Arial" panose="020B0604020202020204" pitchFamily="34" charset="0"/>
              <a:buChar char="•"/>
            </a:pPr>
            <a:r>
              <a:rPr lang="fr-CA" sz="1400" dirty="0"/>
              <a:t>Budget établi en octobre 2018 avec les responsables des divers services</a:t>
            </a:r>
          </a:p>
          <a:p>
            <a:pPr lvl="1">
              <a:buSzPct val="125000"/>
              <a:buFont typeface="Arial" panose="020B0604020202020204" pitchFamily="34" charset="0"/>
              <a:buChar char="•"/>
            </a:pPr>
            <a:r>
              <a:rPr lang="fr-CA" sz="1400" dirty="0"/>
              <a:t>Les impératifs, les résultats attendus et les paramètres clés du plan stratégique ont été utilisés pour la formulation d’hypothèses, de paramètres et de programmes.</a:t>
            </a:r>
            <a:endParaRPr lang="en-CA" sz="1400" dirty="0"/>
          </a:p>
          <a:p>
            <a:pPr lvl="1">
              <a:buSzPct val="125000"/>
              <a:buFont typeface="Arial" panose="020B0604020202020204" pitchFamily="34" charset="0"/>
              <a:buChar char="•"/>
            </a:pPr>
            <a:r>
              <a:rPr lang="fr-CA" sz="1400" dirty="0"/>
              <a:t>Prévisions de la direction pour l’exercice terminé en 2018-2019 aussi établies à ce moment et utilisées dans l’élaboration d’hypothèses et de paramètres</a:t>
            </a:r>
          </a:p>
          <a:p>
            <a:pPr lvl="1">
              <a:buSzPct val="125000"/>
              <a:buFont typeface="Arial" panose="020B0604020202020204" pitchFamily="34" charset="0"/>
              <a:buChar char="•"/>
            </a:pPr>
            <a:r>
              <a:rPr lang="fr-CA" sz="1400" dirty="0"/>
              <a:t>Hypothèses et paramètres budgétaires fournis au CFGRE en novembre 2018</a:t>
            </a:r>
          </a:p>
          <a:p>
            <a:pPr lvl="1">
              <a:buSzPct val="125000"/>
              <a:buFont typeface="Arial" panose="020B0604020202020204" pitchFamily="34" charset="0"/>
              <a:buChar char="•"/>
            </a:pPr>
            <a:r>
              <a:rPr lang="fr-CA" sz="1400" dirty="0"/>
              <a:t>Révisions budgétaires fondées sur des renseignements supplémentaires en janvier 2019 et discussion et analyse de la direction pour 2019-2020 (avant-projet de budget) préparées et présentées au CFGRE et au conseil d’administration</a:t>
            </a:r>
          </a:p>
          <a:p>
            <a:pPr lvl="1">
              <a:buSzPct val="125000"/>
              <a:buFont typeface="Arial" panose="020B0604020202020204" pitchFamily="34" charset="0"/>
              <a:buChar char="•"/>
            </a:pPr>
            <a:r>
              <a:rPr lang="fr-CA" sz="1400" dirty="0"/>
              <a:t>Approbation du budget recommandée par le CFGRE, le 14 mars 2019</a:t>
            </a:r>
          </a:p>
          <a:p>
            <a:pPr lvl="1">
              <a:buSzPct val="125000"/>
              <a:buFont typeface="Arial" panose="020B0604020202020204" pitchFamily="34" charset="0"/>
              <a:buChar char="•"/>
            </a:pPr>
            <a:r>
              <a:rPr lang="fr-CA" sz="1400" dirty="0"/>
              <a:t>Budget approuvé par le conseil d’administration de Patinage Canada, le 23 avril 2019</a:t>
            </a:r>
          </a:p>
          <a:p>
            <a:pPr marL="0" indent="0">
              <a:buSzPct val="125000"/>
              <a:buNone/>
            </a:pPr>
            <a:endParaRPr lang="fr-CA" sz="1800" dirty="0"/>
          </a:p>
          <a:p>
            <a:pPr lvl="1">
              <a:buSzPct val="125000"/>
            </a:pPr>
            <a:endParaRPr lang="fr-CA" sz="1400" dirty="0"/>
          </a:p>
        </p:txBody>
      </p:sp>
    </p:spTree>
    <p:extLst>
      <p:ext uri="{BB962C8B-B14F-4D97-AF65-F5344CB8AC3E}">
        <p14:creationId xmlns:p14="http://schemas.microsoft.com/office/powerpoint/2010/main" val="4078560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8D7995-FA6F-4E1C-9D10-275111E6A1C1}"/>
              </a:ext>
            </a:extLst>
          </p:cNvPr>
          <p:cNvSpPr txBox="1">
            <a:spLocks/>
          </p:cNvSpPr>
          <p:nvPr>
            <p:custDataLst>
              <p:tags r:id="rId1"/>
            </p:custDataLst>
          </p:nvPr>
        </p:nvSpPr>
        <p:spPr>
          <a:xfrm>
            <a:off x="1371600" y="214066"/>
            <a:ext cx="7683501" cy="554499"/>
          </a:xfrm>
          <a:prstGeom prst="rect">
            <a:avLst/>
          </a:prstGeom>
        </p:spPr>
        <p:txBody>
          <a:bodyPr>
            <a:normAutofit fontScale="8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CA" b="1" dirty="0">
                <a:solidFill>
                  <a:srgbClr val="800000"/>
                </a:solidFill>
              </a:rPr>
              <a:t>Budget annuel</a:t>
            </a:r>
          </a:p>
        </p:txBody>
      </p:sp>
      <p:sp>
        <p:nvSpPr>
          <p:cNvPr id="5" name="Title 1">
            <a:extLst>
              <a:ext uri="{FF2B5EF4-FFF2-40B4-BE49-F238E27FC236}">
                <a16:creationId xmlns:a16="http://schemas.microsoft.com/office/drawing/2014/main" id="{592352F4-D5E1-4601-AC8D-85CDBAD5B385}"/>
              </a:ext>
            </a:extLst>
          </p:cNvPr>
          <p:cNvSpPr txBox="1">
            <a:spLocks/>
          </p:cNvSpPr>
          <p:nvPr>
            <p:custDataLst>
              <p:tags r:id="rId2"/>
            </p:custDataLst>
          </p:nvPr>
        </p:nvSpPr>
        <p:spPr>
          <a:xfrm>
            <a:off x="1207378" y="893172"/>
            <a:ext cx="7620159" cy="547525"/>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fr-CA" sz="2800" b="1" dirty="0"/>
              <a:t>Principales hypothèses – revenus </a:t>
            </a:r>
          </a:p>
        </p:txBody>
      </p:sp>
      <p:sp>
        <p:nvSpPr>
          <p:cNvPr id="9" name="Subtitle 2">
            <a:extLst>
              <a:ext uri="{FF2B5EF4-FFF2-40B4-BE49-F238E27FC236}">
                <a16:creationId xmlns:a16="http://schemas.microsoft.com/office/drawing/2014/main" id="{6A43BF7D-3898-4848-870A-3F93BBB43569}"/>
              </a:ext>
            </a:extLst>
          </p:cNvPr>
          <p:cNvSpPr txBox="1">
            <a:spLocks/>
          </p:cNvSpPr>
          <p:nvPr>
            <p:custDataLst>
              <p:tags r:id="rId3"/>
            </p:custDataLst>
          </p:nvPr>
        </p:nvSpPr>
        <p:spPr>
          <a:xfrm>
            <a:off x="1207377" y="1440698"/>
            <a:ext cx="7620159" cy="2608044"/>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SzPct val="125000"/>
              <a:buFont typeface="Arial"/>
              <a:buBlip>
                <a:blip r:embed="rId5"/>
              </a:buBlip>
            </a:pPr>
            <a:r>
              <a:rPr lang="fr-CA" sz="1800" dirty="0"/>
              <a:t>Adhérents et membres</a:t>
            </a:r>
          </a:p>
          <a:p>
            <a:pPr lvl="1">
              <a:buSzPct val="125000"/>
              <a:buFont typeface="Arial" panose="020B0604020202020204" pitchFamily="34" charset="0"/>
              <a:buChar char="•"/>
            </a:pPr>
            <a:r>
              <a:rPr lang="fr-CA" sz="1400" dirty="0"/>
              <a:t>Hausse de 1,0 % ou 1 500 membres</a:t>
            </a:r>
          </a:p>
          <a:p>
            <a:pPr lvl="1">
              <a:buSzPct val="125000"/>
              <a:buFont typeface="Arial" panose="020B0604020202020204" pitchFamily="34" charset="0"/>
              <a:buChar char="•"/>
            </a:pPr>
            <a:r>
              <a:rPr lang="fr-CA" sz="1400" dirty="0"/>
              <a:t>Hausse de 1,0 % ou 55 entraîneurs</a:t>
            </a:r>
          </a:p>
          <a:p>
            <a:pPr lvl="1">
              <a:buSzPct val="125000"/>
              <a:buFont typeface="Arial" panose="020B0604020202020204" pitchFamily="34" charset="0"/>
              <a:buChar char="•"/>
            </a:pPr>
            <a:r>
              <a:rPr lang="fr-CA" sz="1400" dirty="0"/>
              <a:t>Aucun changement du nombre d’écoles de patinage et de clubs</a:t>
            </a:r>
          </a:p>
          <a:p>
            <a:pPr lvl="1">
              <a:buSzPct val="125000"/>
              <a:buFont typeface="Arial" panose="020B0604020202020204" pitchFamily="34" charset="0"/>
              <a:buChar char="•"/>
            </a:pPr>
            <a:r>
              <a:rPr lang="fr-CA" sz="1400" dirty="0"/>
              <a:t>Augmentation des cotisations des adhérents de 32 $ à 40 $</a:t>
            </a:r>
            <a:endParaRPr lang="en-US" sz="1400" dirty="0"/>
          </a:p>
          <a:p>
            <a:pPr marL="285750" indent="-285750">
              <a:buSzPct val="125000"/>
              <a:buFont typeface="Arial"/>
              <a:buBlip>
                <a:blip r:embed="rId5"/>
              </a:buBlip>
            </a:pPr>
            <a:r>
              <a:rPr lang="fr-CA" sz="1800" dirty="0"/>
              <a:t>Revenus des tests</a:t>
            </a:r>
          </a:p>
          <a:p>
            <a:pPr lvl="1">
              <a:buSzPct val="125000"/>
              <a:buFont typeface="Arial" panose="020B0604020202020204" pitchFamily="34" charset="0"/>
              <a:buChar char="•"/>
            </a:pPr>
            <a:r>
              <a:rPr lang="fr-CA" sz="1400" dirty="0"/>
              <a:t>Aucun changement concernant les droits d’inscription aux tests</a:t>
            </a:r>
          </a:p>
          <a:p>
            <a:pPr lvl="1">
              <a:buSzPct val="125000"/>
              <a:buFont typeface="Arial"/>
              <a:buBlip>
                <a:blip r:embed="rId5"/>
              </a:buBlip>
            </a:pPr>
            <a:endParaRPr lang="fr-CA" sz="1400" dirty="0"/>
          </a:p>
          <a:p>
            <a:pPr>
              <a:buSzPct val="125000"/>
            </a:pPr>
            <a:endParaRPr lang="fr-CA" sz="1400" dirty="0"/>
          </a:p>
        </p:txBody>
      </p:sp>
    </p:spTree>
    <p:extLst>
      <p:ext uri="{BB962C8B-B14F-4D97-AF65-F5344CB8AC3E}">
        <p14:creationId xmlns:p14="http://schemas.microsoft.com/office/powerpoint/2010/main" val="40730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8D7995-FA6F-4E1C-9D10-275111E6A1C1}"/>
              </a:ext>
            </a:extLst>
          </p:cNvPr>
          <p:cNvSpPr txBox="1">
            <a:spLocks/>
          </p:cNvSpPr>
          <p:nvPr>
            <p:custDataLst>
              <p:tags r:id="rId1"/>
            </p:custDataLst>
          </p:nvPr>
        </p:nvSpPr>
        <p:spPr>
          <a:xfrm>
            <a:off x="1371600" y="214066"/>
            <a:ext cx="7683501" cy="554499"/>
          </a:xfrm>
          <a:prstGeom prst="rect">
            <a:avLst/>
          </a:prstGeom>
        </p:spPr>
        <p:txBody>
          <a:bodyPr>
            <a:normAutofit fontScale="8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CA" b="1" dirty="0">
                <a:solidFill>
                  <a:srgbClr val="800000"/>
                </a:solidFill>
              </a:rPr>
              <a:t>Budget annuel</a:t>
            </a:r>
          </a:p>
        </p:txBody>
      </p:sp>
      <p:sp>
        <p:nvSpPr>
          <p:cNvPr id="5" name="Title 1">
            <a:extLst>
              <a:ext uri="{FF2B5EF4-FFF2-40B4-BE49-F238E27FC236}">
                <a16:creationId xmlns:a16="http://schemas.microsoft.com/office/drawing/2014/main" id="{592352F4-D5E1-4601-AC8D-85CDBAD5B385}"/>
              </a:ext>
            </a:extLst>
          </p:cNvPr>
          <p:cNvSpPr txBox="1">
            <a:spLocks/>
          </p:cNvSpPr>
          <p:nvPr>
            <p:custDataLst>
              <p:tags r:id="rId2"/>
            </p:custDataLst>
          </p:nvPr>
        </p:nvSpPr>
        <p:spPr>
          <a:xfrm>
            <a:off x="1207378" y="893172"/>
            <a:ext cx="7620159" cy="547525"/>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fr-CA" sz="2800" b="1" dirty="0"/>
              <a:t>Principales hypothèses – revenus </a:t>
            </a:r>
          </a:p>
        </p:txBody>
      </p:sp>
      <p:sp>
        <p:nvSpPr>
          <p:cNvPr id="6" name="Subtitle 2">
            <a:extLst>
              <a:ext uri="{FF2B5EF4-FFF2-40B4-BE49-F238E27FC236}">
                <a16:creationId xmlns:a16="http://schemas.microsoft.com/office/drawing/2014/main" id="{7503EA4F-8C11-4924-8472-03137DBE2715}"/>
              </a:ext>
            </a:extLst>
          </p:cNvPr>
          <p:cNvSpPr txBox="1">
            <a:spLocks/>
          </p:cNvSpPr>
          <p:nvPr>
            <p:custDataLst>
              <p:tags r:id="rId3"/>
            </p:custDataLst>
          </p:nvPr>
        </p:nvSpPr>
        <p:spPr>
          <a:xfrm>
            <a:off x="1207377" y="1440698"/>
            <a:ext cx="7620159" cy="2608044"/>
          </a:xfrm>
          <a:prstGeom prst="rect">
            <a:avLst/>
          </a:prstGeom>
        </p:spPr>
        <p:txBody>
          <a:bodyPr>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lvl="0" indent="-285750">
              <a:buSzPct val="125000"/>
              <a:buBlip>
                <a:blip r:embed="rId5">
                  <a:extLst/>
                </a:blip>
              </a:buBlip>
            </a:pPr>
            <a:r>
              <a:rPr lang="fr-CA" sz="1800" dirty="0"/>
              <a:t>Financement public</a:t>
            </a:r>
            <a:endParaRPr lang="en-CA" sz="1800" dirty="0"/>
          </a:p>
          <a:p>
            <a:pPr lvl="1">
              <a:buSzPct val="125000"/>
              <a:buFont typeface="Arial" panose="020B0604020202020204" pitchFamily="34" charset="0"/>
              <a:buChar char="•"/>
            </a:pPr>
            <a:r>
              <a:rPr lang="fr-CA" sz="1400" dirty="0"/>
              <a:t>À nous le podium, inchangé depuis 2018-2019</a:t>
            </a:r>
            <a:endParaRPr lang="en-CA" sz="1400" dirty="0"/>
          </a:p>
          <a:p>
            <a:pPr lvl="1">
              <a:buSzPct val="125000"/>
              <a:buFont typeface="Arial" panose="020B0604020202020204" pitchFamily="34" charset="0"/>
              <a:buChar char="•"/>
            </a:pPr>
            <a:r>
              <a:rPr lang="fr-CA" sz="1400" dirty="0"/>
              <a:t>Financement de base inchangé depuis 2018-2019</a:t>
            </a:r>
            <a:endParaRPr lang="en-CA" sz="1400" dirty="0"/>
          </a:p>
          <a:p>
            <a:pPr marL="285750" indent="-285750">
              <a:buSzPct val="125000"/>
              <a:buFont typeface="Arial"/>
              <a:buBlip>
                <a:blip r:embed="rId5">
                  <a:extLst/>
                </a:blip>
              </a:buBlip>
            </a:pPr>
            <a:r>
              <a:rPr lang="fr-CA" sz="1800" dirty="0"/>
              <a:t>Commandite</a:t>
            </a:r>
          </a:p>
          <a:p>
            <a:pPr lvl="1">
              <a:buSzPct val="125000"/>
              <a:buFont typeface="Arial" panose="020B0604020202020204" pitchFamily="34" charset="0"/>
              <a:buChar char="•"/>
            </a:pPr>
            <a:r>
              <a:rPr lang="fr-CA" sz="1400" dirty="0"/>
              <a:t>Commanditaires fidèles de l’année précédente</a:t>
            </a:r>
            <a:endParaRPr lang="en-CA" sz="1400" dirty="0"/>
          </a:p>
          <a:p>
            <a:pPr lvl="1">
              <a:buSzPct val="125000"/>
              <a:buFont typeface="Arial" panose="020B0604020202020204" pitchFamily="34" charset="0"/>
              <a:buChar char="•"/>
            </a:pPr>
            <a:r>
              <a:rPr lang="fr-CA" sz="1400" dirty="0"/>
              <a:t>Changement des modalités du contrat conclu avec la SCT menant à une baisse de 350 000 $</a:t>
            </a:r>
            <a:endParaRPr lang="en-CA" sz="1400" dirty="0"/>
          </a:p>
          <a:p>
            <a:pPr marL="285750" indent="-285750">
              <a:buSzPct val="125000"/>
              <a:buFont typeface="Arial"/>
              <a:buBlip>
                <a:blip r:embed="rId5"/>
              </a:buBlip>
            </a:pPr>
            <a:r>
              <a:rPr lang="fr-CA" sz="1800" dirty="0"/>
              <a:t>Événements</a:t>
            </a:r>
          </a:p>
          <a:p>
            <a:pPr lvl="1">
              <a:buSzPct val="125000"/>
              <a:buFont typeface="Arial" panose="020B0604020202020204" pitchFamily="34" charset="0"/>
              <a:buChar char="•"/>
            </a:pPr>
            <a:r>
              <a:rPr lang="fr-CA" sz="1400" dirty="0"/>
              <a:t>Patinage Canada a été l’hôte de la finale du Grand Prix et du Grand Prix junior en 2018</a:t>
            </a:r>
            <a:endParaRPr lang="en-CA" sz="1400" dirty="0"/>
          </a:p>
          <a:p>
            <a:pPr lvl="1">
              <a:buSzPct val="125000"/>
              <a:buFont typeface="Arial" panose="020B0604020202020204" pitchFamily="34" charset="0"/>
              <a:buChar char="•"/>
            </a:pPr>
            <a:r>
              <a:rPr lang="fr-CA" sz="1400" dirty="0"/>
              <a:t>Les revenus provenant des événements organisés par Patinage Canada demeurent inchangés en 2019-2020</a:t>
            </a:r>
            <a:endParaRPr lang="en-CA" sz="1400" dirty="0"/>
          </a:p>
          <a:p>
            <a:pPr lvl="1">
              <a:buSzPct val="125000"/>
            </a:pPr>
            <a:endParaRPr lang="fr-CA" sz="1400" dirty="0"/>
          </a:p>
          <a:p>
            <a:pPr lvl="1">
              <a:buSzPct val="125000"/>
              <a:buFont typeface="Arial"/>
              <a:buBlip>
                <a:blip r:embed="rId5"/>
              </a:buBlip>
            </a:pPr>
            <a:endParaRPr lang="fr-CA" sz="1400" dirty="0"/>
          </a:p>
          <a:p>
            <a:pPr>
              <a:buSzPct val="125000"/>
            </a:pPr>
            <a:endParaRPr lang="fr-CA" sz="1400" dirty="0"/>
          </a:p>
        </p:txBody>
      </p:sp>
    </p:spTree>
    <p:extLst>
      <p:ext uri="{BB962C8B-B14F-4D97-AF65-F5344CB8AC3E}">
        <p14:creationId xmlns:p14="http://schemas.microsoft.com/office/powerpoint/2010/main" val="3289372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8D7995-FA6F-4E1C-9D10-275111E6A1C1}"/>
              </a:ext>
            </a:extLst>
          </p:cNvPr>
          <p:cNvSpPr txBox="1">
            <a:spLocks/>
          </p:cNvSpPr>
          <p:nvPr>
            <p:custDataLst>
              <p:tags r:id="rId1"/>
            </p:custDataLst>
          </p:nvPr>
        </p:nvSpPr>
        <p:spPr>
          <a:xfrm>
            <a:off x="1371600" y="214066"/>
            <a:ext cx="7683501" cy="554499"/>
          </a:xfrm>
          <a:prstGeom prst="rect">
            <a:avLst/>
          </a:prstGeom>
        </p:spPr>
        <p:txBody>
          <a:bodyPr>
            <a:normAutofit fontScale="8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CA" b="1" dirty="0">
                <a:solidFill>
                  <a:srgbClr val="800000"/>
                </a:solidFill>
              </a:rPr>
              <a:t>Budget annuel</a:t>
            </a:r>
          </a:p>
        </p:txBody>
      </p:sp>
      <p:sp>
        <p:nvSpPr>
          <p:cNvPr id="5" name="Title 1">
            <a:extLst>
              <a:ext uri="{FF2B5EF4-FFF2-40B4-BE49-F238E27FC236}">
                <a16:creationId xmlns:a16="http://schemas.microsoft.com/office/drawing/2014/main" id="{592352F4-D5E1-4601-AC8D-85CDBAD5B385}"/>
              </a:ext>
            </a:extLst>
          </p:cNvPr>
          <p:cNvSpPr txBox="1">
            <a:spLocks/>
          </p:cNvSpPr>
          <p:nvPr>
            <p:custDataLst>
              <p:tags r:id="rId2"/>
            </p:custDataLst>
          </p:nvPr>
        </p:nvSpPr>
        <p:spPr>
          <a:xfrm>
            <a:off x="1207378" y="893172"/>
            <a:ext cx="7620159" cy="547525"/>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fr-CA" sz="2800" b="1" dirty="0"/>
              <a:t>Principales hypothèses – dépenses</a:t>
            </a:r>
          </a:p>
        </p:txBody>
      </p:sp>
      <p:sp>
        <p:nvSpPr>
          <p:cNvPr id="7" name="Subtitle 2">
            <a:extLst>
              <a:ext uri="{FF2B5EF4-FFF2-40B4-BE49-F238E27FC236}">
                <a16:creationId xmlns:a16="http://schemas.microsoft.com/office/drawing/2014/main" id="{F39E65FE-E4AF-46CF-B987-16FEF864E821}"/>
              </a:ext>
            </a:extLst>
          </p:cNvPr>
          <p:cNvSpPr txBox="1">
            <a:spLocks/>
          </p:cNvSpPr>
          <p:nvPr>
            <p:custDataLst>
              <p:tags r:id="rId3"/>
            </p:custDataLst>
          </p:nvPr>
        </p:nvSpPr>
        <p:spPr>
          <a:xfrm>
            <a:off x="1207377" y="1440698"/>
            <a:ext cx="7620159" cy="2608044"/>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SzPct val="125000"/>
              <a:buFont typeface="Arial"/>
              <a:buBlip>
                <a:blip r:embed="rId5"/>
              </a:buBlip>
            </a:pPr>
            <a:r>
              <a:rPr lang="fr-CA" sz="1800" dirty="0"/>
              <a:t>Coûts liés au personnel</a:t>
            </a:r>
          </a:p>
          <a:p>
            <a:pPr lvl="1">
              <a:buSzPct val="125000"/>
              <a:buFont typeface="Arial" panose="020B0604020202020204" pitchFamily="34" charset="0"/>
              <a:buChar char="•"/>
            </a:pPr>
            <a:r>
              <a:rPr lang="fr-CA" sz="1400" dirty="0"/>
              <a:t>Effectif complet en date du 1</a:t>
            </a:r>
            <a:r>
              <a:rPr lang="fr-CA" sz="1400" baseline="30000" dirty="0"/>
              <a:t>er</a:t>
            </a:r>
            <a:r>
              <a:rPr lang="fr-CA" sz="1400" dirty="0"/>
              <a:t> avril</a:t>
            </a:r>
          </a:p>
          <a:p>
            <a:pPr lvl="1">
              <a:buSzPct val="125000"/>
              <a:buFont typeface="Arial" panose="020B0604020202020204" pitchFamily="34" charset="0"/>
              <a:buChar char="•"/>
            </a:pPr>
            <a:r>
              <a:rPr lang="fr-CA" sz="1400" dirty="0"/>
              <a:t>Le rajustement salaires moyen annuel de 2,5 % </a:t>
            </a:r>
          </a:p>
          <a:p>
            <a:pPr marL="285750" indent="-285750">
              <a:buSzPct val="125000"/>
              <a:buFont typeface="Arial"/>
              <a:buBlip>
                <a:blip r:embed="rId5"/>
              </a:buBlip>
            </a:pPr>
            <a:r>
              <a:rPr lang="fr-CA" sz="1800" dirty="0"/>
              <a:t>Événements</a:t>
            </a:r>
          </a:p>
          <a:p>
            <a:pPr lvl="1">
              <a:buSzPct val="125000"/>
              <a:buFont typeface="Arial" panose="020B0604020202020204" pitchFamily="34" charset="0"/>
              <a:buChar char="•"/>
            </a:pPr>
            <a:r>
              <a:rPr lang="fr-CA" sz="1400" dirty="0"/>
              <a:t>Patinage Canada a été l’hôte de la finale du Grand Prix et du Grand Prix junior en 2018</a:t>
            </a:r>
            <a:endParaRPr lang="en-CA" sz="1400" dirty="0"/>
          </a:p>
          <a:p>
            <a:pPr lvl="1">
              <a:buSzPct val="125000"/>
              <a:buFont typeface="Arial" panose="020B0604020202020204" pitchFamily="34" charset="0"/>
              <a:buChar char="•"/>
            </a:pPr>
            <a:r>
              <a:rPr lang="fr-CA" sz="1400" dirty="0"/>
              <a:t>Les dépenses des événements organisés par Patinage Canada demeurent inchangées en 2019-2020</a:t>
            </a:r>
            <a:endParaRPr lang="en-CA" sz="1400" dirty="0"/>
          </a:p>
          <a:p>
            <a:pPr lvl="1">
              <a:buSzPct val="125000"/>
            </a:pPr>
            <a:endParaRPr lang="fr-CA" sz="1400" dirty="0"/>
          </a:p>
          <a:p>
            <a:pPr lvl="1">
              <a:buSzPct val="125000"/>
            </a:pPr>
            <a:endParaRPr lang="fr-CA" sz="1400" dirty="0"/>
          </a:p>
          <a:p>
            <a:pPr lvl="1">
              <a:buSzPct val="125000"/>
              <a:buFont typeface="Arial"/>
              <a:buBlip>
                <a:blip r:embed="rId5"/>
              </a:buBlip>
            </a:pPr>
            <a:endParaRPr lang="fr-CA" sz="1400" dirty="0"/>
          </a:p>
          <a:p>
            <a:pPr>
              <a:buSzPct val="125000"/>
            </a:pPr>
            <a:endParaRPr lang="fr-CA" sz="1400" dirty="0"/>
          </a:p>
        </p:txBody>
      </p:sp>
    </p:spTree>
    <p:extLst>
      <p:ext uri="{BB962C8B-B14F-4D97-AF65-F5344CB8AC3E}">
        <p14:creationId xmlns:p14="http://schemas.microsoft.com/office/powerpoint/2010/main" val="1051287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8D7995-FA6F-4E1C-9D10-275111E6A1C1}"/>
              </a:ext>
            </a:extLst>
          </p:cNvPr>
          <p:cNvSpPr txBox="1">
            <a:spLocks/>
          </p:cNvSpPr>
          <p:nvPr>
            <p:custDataLst>
              <p:tags r:id="rId1"/>
            </p:custDataLst>
          </p:nvPr>
        </p:nvSpPr>
        <p:spPr>
          <a:xfrm>
            <a:off x="1371600" y="214066"/>
            <a:ext cx="7683501" cy="554499"/>
          </a:xfrm>
          <a:prstGeom prst="rect">
            <a:avLst/>
          </a:prstGeom>
        </p:spPr>
        <p:txBody>
          <a:bodyPr>
            <a:normAutofit fontScale="8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CA" dirty="0"/>
              <a:t>Revenus</a:t>
            </a:r>
            <a:endParaRPr lang="fr-CA" b="1" dirty="0">
              <a:solidFill>
                <a:srgbClr val="800000"/>
              </a:solidFill>
            </a:endParaRPr>
          </a:p>
        </p:txBody>
      </p:sp>
      <p:graphicFrame>
        <p:nvGraphicFramePr>
          <p:cNvPr id="6" name="Content Placeholder 6">
            <a:extLst>
              <a:ext uri="{FF2B5EF4-FFF2-40B4-BE49-F238E27FC236}">
                <a16:creationId xmlns:a16="http://schemas.microsoft.com/office/drawing/2014/main" id="{598C2D15-C814-4CC4-959E-22F0024378A9}"/>
              </a:ext>
            </a:extLst>
          </p:cNvPr>
          <p:cNvGraphicFramePr>
            <a:graphicFrameLocks/>
          </p:cNvGraphicFramePr>
          <p:nvPr>
            <p:custDataLst>
              <p:tags r:id="rId2"/>
            </p:custDataLst>
            <p:extLst>
              <p:ext uri="{D42A27DB-BD31-4B8C-83A1-F6EECF244321}">
                <p14:modId xmlns:p14="http://schemas.microsoft.com/office/powerpoint/2010/main" val="3206992969"/>
              </p:ext>
            </p:extLst>
          </p:nvPr>
        </p:nvGraphicFramePr>
        <p:xfrm>
          <a:off x="1148316" y="794260"/>
          <a:ext cx="7738716" cy="4023360"/>
        </p:xfrm>
        <a:graphic>
          <a:graphicData uri="http://schemas.openxmlformats.org/drawingml/2006/table">
            <a:tbl>
              <a:tblPr firstRow="1" bandRow="1">
                <a:tableStyleId>{5C22544A-7EE6-4342-B048-85BDC9FD1C3A}</a:tableStyleId>
              </a:tblPr>
              <a:tblGrid>
                <a:gridCol w="1961754">
                  <a:extLst>
                    <a:ext uri="{9D8B030D-6E8A-4147-A177-3AD203B41FA5}">
                      <a16:colId xmlns:a16="http://schemas.microsoft.com/office/drawing/2014/main" val="3242129567"/>
                    </a:ext>
                  </a:extLst>
                </a:gridCol>
                <a:gridCol w="1925654">
                  <a:extLst>
                    <a:ext uri="{9D8B030D-6E8A-4147-A177-3AD203B41FA5}">
                      <a16:colId xmlns:a16="http://schemas.microsoft.com/office/drawing/2014/main" val="68730230"/>
                    </a:ext>
                  </a:extLst>
                </a:gridCol>
                <a:gridCol w="1925654">
                  <a:extLst>
                    <a:ext uri="{9D8B030D-6E8A-4147-A177-3AD203B41FA5}">
                      <a16:colId xmlns:a16="http://schemas.microsoft.com/office/drawing/2014/main" val="334116590"/>
                    </a:ext>
                  </a:extLst>
                </a:gridCol>
                <a:gridCol w="1925654">
                  <a:extLst>
                    <a:ext uri="{9D8B030D-6E8A-4147-A177-3AD203B41FA5}">
                      <a16:colId xmlns:a16="http://schemas.microsoft.com/office/drawing/2014/main" val="1066957433"/>
                    </a:ext>
                  </a:extLst>
                </a:gridCol>
              </a:tblGrid>
              <a:tr h="355483">
                <a:tc>
                  <a:txBody>
                    <a:bodyPr/>
                    <a:lstStyle/>
                    <a:p>
                      <a:r>
                        <a:rPr lang="fr-CA" noProof="0" dirty="0"/>
                        <a:t>Compte</a:t>
                      </a:r>
                    </a:p>
                  </a:txBody>
                  <a:tcPr/>
                </a:tc>
                <a:tc>
                  <a:txBody>
                    <a:bodyPr/>
                    <a:lstStyle/>
                    <a:p>
                      <a:r>
                        <a:rPr lang="fr-CA" noProof="0" dirty="0"/>
                        <a:t>Budget 2019-2020</a:t>
                      </a:r>
                    </a:p>
                  </a:txBody>
                  <a:tcPr/>
                </a:tc>
                <a:tc>
                  <a:txBody>
                    <a:bodyPr/>
                    <a:lstStyle/>
                    <a:p>
                      <a:r>
                        <a:rPr lang="fr-CA" noProof="0" dirty="0">
                          <a:solidFill>
                            <a:schemeClr val="bg1"/>
                          </a:solidFill>
                        </a:rPr>
                        <a:t>Réel 2018-2019</a:t>
                      </a:r>
                    </a:p>
                  </a:txBody>
                  <a:tcPr/>
                </a:tc>
                <a:tc>
                  <a:txBody>
                    <a:bodyPr/>
                    <a:lstStyle/>
                    <a:p>
                      <a:r>
                        <a:rPr lang="fr-CA" noProof="0" dirty="0"/>
                        <a:t>Changement</a:t>
                      </a:r>
                    </a:p>
                  </a:txBody>
                  <a:tcPr/>
                </a:tc>
                <a:extLst>
                  <a:ext uri="{0D108BD9-81ED-4DB2-BD59-A6C34878D82A}">
                    <a16:rowId xmlns:a16="http://schemas.microsoft.com/office/drawing/2014/main" val="3504078647"/>
                  </a:ext>
                </a:extLst>
              </a:tr>
              <a:tr h="355483">
                <a:tc>
                  <a:txBody>
                    <a:bodyPr/>
                    <a:lstStyle/>
                    <a:p>
                      <a:r>
                        <a:rPr lang="fr-CA" noProof="0" dirty="0">
                          <a:solidFill>
                            <a:schemeClr val="tx1"/>
                          </a:solidFill>
                        </a:rPr>
                        <a:t>Membres</a:t>
                      </a:r>
                    </a:p>
                  </a:txBody>
                  <a:tcPr/>
                </a:tc>
                <a:tc>
                  <a:txBody>
                    <a:bodyPr/>
                    <a:lstStyle/>
                    <a:p>
                      <a:pPr algn="ctr"/>
                      <a:r>
                        <a:rPr lang="fr-CA" noProof="0" dirty="0"/>
                        <a:t>8 182</a:t>
                      </a:r>
                    </a:p>
                  </a:txBody>
                  <a:tcPr/>
                </a:tc>
                <a:tc>
                  <a:txBody>
                    <a:bodyPr/>
                    <a:lstStyle/>
                    <a:p>
                      <a:pPr algn="ctr"/>
                      <a:r>
                        <a:rPr lang="fr-CA" noProof="0" dirty="0"/>
                        <a:t>6 763</a:t>
                      </a:r>
                    </a:p>
                  </a:txBody>
                  <a:tcPr/>
                </a:tc>
                <a:tc>
                  <a:txBody>
                    <a:bodyPr/>
                    <a:lstStyle/>
                    <a:p>
                      <a:pPr algn="ctr"/>
                      <a:r>
                        <a:rPr lang="fr-CA" noProof="0" dirty="0"/>
                        <a:t>1 419 </a:t>
                      </a:r>
                    </a:p>
                  </a:txBody>
                  <a:tcPr/>
                </a:tc>
                <a:extLst>
                  <a:ext uri="{0D108BD9-81ED-4DB2-BD59-A6C34878D82A}">
                    <a16:rowId xmlns:a16="http://schemas.microsoft.com/office/drawing/2014/main" val="1315483774"/>
                  </a:ext>
                </a:extLst>
              </a:tr>
              <a:tr h="355483">
                <a:tc>
                  <a:txBody>
                    <a:bodyPr/>
                    <a:lstStyle/>
                    <a:p>
                      <a:r>
                        <a:rPr lang="fr-CA" noProof="0" dirty="0"/>
                        <a:t>Droits - tests</a:t>
                      </a:r>
                    </a:p>
                  </a:txBody>
                  <a:tcPr/>
                </a:tc>
                <a:tc>
                  <a:txBody>
                    <a:bodyPr/>
                    <a:lstStyle/>
                    <a:p>
                      <a:pPr algn="ctr"/>
                      <a:r>
                        <a:rPr lang="fr-CA" noProof="0" dirty="0"/>
                        <a:t>1 094</a:t>
                      </a:r>
                    </a:p>
                  </a:txBody>
                  <a:tcPr/>
                </a:tc>
                <a:tc>
                  <a:txBody>
                    <a:bodyPr/>
                    <a:lstStyle/>
                    <a:p>
                      <a:pPr algn="ctr"/>
                      <a:r>
                        <a:rPr lang="fr-CA" noProof="0" dirty="0"/>
                        <a:t> 1 204</a:t>
                      </a:r>
                    </a:p>
                  </a:txBody>
                  <a:tcPr/>
                </a:tc>
                <a:tc>
                  <a:txBody>
                    <a:bodyPr/>
                    <a:lstStyle/>
                    <a:p>
                      <a:pPr algn="ctr"/>
                      <a:r>
                        <a:rPr lang="fr-CA" noProof="0" dirty="0"/>
                        <a:t>     90</a:t>
                      </a:r>
                    </a:p>
                  </a:txBody>
                  <a:tcPr/>
                </a:tc>
                <a:extLst>
                  <a:ext uri="{0D108BD9-81ED-4DB2-BD59-A6C34878D82A}">
                    <a16:rowId xmlns:a16="http://schemas.microsoft.com/office/drawing/2014/main" val="152496575"/>
                  </a:ext>
                </a:extLst>
              </a:tr>
              <a:tr h="355483">
                <a:tc>
                  <a:txBody>
                    <a:bodyPr/>
                    <a:lstStyle/>
                    <a:p>
                      <a:r>
                        <a:rPr lang="fr-CA" noProof="0" dirty="0"/>
                        <a:t>Gouvernement</a:t>
                      </a:r>
                    </a:p>
                  </a:txBody>
                  <a:tcPr/>
                </a:tc>
                <a:tc>
                  <a:txBody>
                    <a:bodyPr/>
                    <a:lstStyle/>
                    <a:p>
                      <a:pPr algn="ctr"/>
                      <a:r>
                        <a:rPr lang="fr-CA" noProof="0" dirty="0"/>
                        <a:t>3 003</a:t>
                      </a:r>
                    </a:p>
                  </a:txBody>
                  <a:tcPr/>
                </a:tc>
                <a:tc>
                  <a:txBody>
                    <a:bodyPr/>
                    <a:lstStyle/>
                    <a:p>
                      <a:pPr algn="ctr"/>
                      <a:r>
                        <a:rPr lang="fr-CA" noProof="0" dirty="0"/>
                        <a:t>2 937</a:t>
                      </a:r>
                    </a:p>
                  </a:txBody>
                  <a:tcPr/>
                </a:tc>
                <a:tc>
                  <a:txBody>
                    <a:bodyPr/>
                    <a:lstStyle/>
                    <a:p>
                      <a:pPr algn="ctr"/>
                      <a:r>
                        <a:rPr lang="fr-CA" noProof="0" dirty="0"/>
                        <a:t>     66</a:t>
                      </a:r>
                    </a:p>
                  </a:txBody>
                  <a:tcPr/>
                </a:tc>
                <a:extLst>
                  <a:ext uri="{0D108BD9-81ED-4DB2-BD59-A6C34878D82A}">
                    <a16:rowId xmlns:a16="http://schemas.microsoft.com/office/drawing/2014/main" val="1927015832"/>
                  </a:ext>
                </a:extLst>
              </a:tr>
              <a:tr h="355483">
                <a:tc>
                  <a:txBody>
                    <a:bodyPr/>
                    <a:lstStyle/>
                    <a:p>
                      <a:r>
                        <a:rPr lang="fr-CA" noProof="0" dirty="0"/>
                        <a:t>Commandites</a:t>
                      </a:r>
                    </a:p>
                  </a:txBody>
                  <a:tcPr/>
                </a:tc>
                <a:tc>
                  <a:txBody>
                    <a:bodyPr/>
                    <a:lstStyle/>
                    <a:p>
                      <a:pPr algn="ctr"/>
                      <a:r>
                        <a:rPr lang="fr-CA" noProof="0" dirty="0"/>
                        <a:t>1 166</a:t>
                      </a:r>
                    </a:p>
                  </a:txBody>
                  <a:tcPr/>
                </a:tc>
                <a:tc>
                  <a:txBody>
                    <a:bodyPr/>
                    <a:lstStyle/>
                    <a:p>
                      <a:pPr algn="ctr"/>
                      <a:r>
                        <a:rPr lang="fr-CA" noProof="0" dirty="0"/>
                        <a:t>1 482</a:t>
                      </a:r>
                    </a:p>
                  </a:txBody>
                  <a:tcPr/>
                </a:tc>
                <a:tc>
                  <a:txBody>
                    <a:bodyPr/>
                    <a:lstStyle/>
                    <a:p>
                      <a:pPr algn="ctr"/>
                      <a:r>
                        <a:rPr lang="fr-CA" noProof="0" dirty="0"/>
                        <a:t>  (316)</a:t>
                      </a:r>
                    </a:p>
                  </a:txBody>
                  <a:tcPr/>
                </a:tc>
                <a:extLst>
                  <a:ext uri="{0D108BD9-81ED-4DB2-BD59-A6C34878D82A}">
                    <a16:rowId xmlns:a16="http://schemas.microsoft.com/office/drawing/2014/main" val="767054416"/>
                  </a:ext>
                </a:extLst>
              </a:tr>
              <a:tr h="355483">
                <a:tc>
                  <a:txBody>
                    <a:bodyPr/>
                    <a:lstStyle/>
                    <a:p>
                      <a:r>
                        <a:rPr lang="fr-CA" noProof="0" dirty="0"/>
                        <a:t>Événements</a:t>
                      </a:r>
                    </a:p>
                  </a:txBody>
                  <a:tcPr/>
                </a:tc>
                <a:tc>
                  <a:txBody>
                    <a:bodyPr/>
                    <a:lstStyle/>
                    <a:p>
                      <a:pPr algn="ctr"/>
                      <a:r>
                        <a:rPr lang="fr-CA" noProof="0" dirty="0"/>
                        <a:t>3 309</a:t>
                      </a:r>
                    </a:p>
                  </a:txBody>
                  <a:tcPr/>
                </a:tc>
                <a:tc>
                  <a:txBody>
                    <a:bodyPr/>
                    <a:lstStyle/>
                    <a:p>
                      <a:pPr algn="ctr"/>
                      <a:r>
                        <a:rPr lang="fr-CA" noProof="0" dirty="0"/>
                        <a:t>7 052</a:t>
                      </a:r>
                    </a:p>
                  </a:txBody>
                  <a:tcPr/>
                </a:tc>
                <a:tc>
                  <a:txBody>
                    <a:bodyPr/>
                    <a:lstStyle/>
                    <a:p>
                      <a:pPr algn="ctr"/>
                      <a:r>
                        <a:rPr lang="fr-CA" noProof="0" dirty="0"/>
                        <a:t>(3 743)</a:t>
                      </a:r>
                    </a:p>
                  </a:txBody>
                  <a:tcPr/>
                </a:tc>
                <a:extLst>
                  <a:ext uri="{0D108BD9-81ED-4DB2-BD59-A6C34878D82A}">
                    <a16:rowId xmlns:a16="http://schemas.microsoft.com/office/drawing/2014/main" val="3689367065"/>
                  </a:ext>
                </a:extLst>
              </a:tr>
              <a:tr h="355483">
                <a:tc>
                  <a:txBody>
                    <a:bodyPr/>
                    <a:lstStyle/>
                    <a:p>
                      <a:r>
                        <a:rPr lang="fr-CA" noProof="0" dirty="0" err="1">
                          <a:solidFill>
                            <a:schemeClr val="tx1"/>
                          </a:solidFill>
                        </a:rPr>
                        <a:t>Safe</a:t>
                      </a:r>
                      <a:r>
                        <a:rPr lang="fr-CA" noProof="0" dirty="0">
                          <a:solidFill>
                            <a:schemeClr val="tx1"/>
                          </a:solidFill>
                        </a:rPr>
                        <a:t> Sport</a:t>
                      </a:r>
                    </a:p>
                  </a:txBody>
                  <a:tcPr/>
                </a:tc>
                <a:tc>
                  <a:txBody>
                    <a:bodyPr/>
                    <a:lstStyle/>
                    <a:p>
                      <a:pPr algn="ctr"/>
                      <a:r>
                        <a:rPr lang="fr-CA" noProof="0" dirty="0"/>
                        <a:t>  574</a:t>
                      </a:r>
                    </a:p>
                  </a:txBody>
                  <a:tcPr/>
                </a:tc>
                <a:tc>
                  <a:txBody>
                    <a:bodyPr/>
                    <a:lstStyle/>
                    <a:p>
                      <a:pPr algn="ctr"/>
                      <a:r>
                        <a:rPr lang="fr-CA" noProof="0" dirty="0"/>
                        <a:t>   581</a:t>
                      </a:r>
                    </a:p>
                  </a:txBody>
                  <a:tcPr/>
                </a:tc>
                <a:tc>
                  <a:txBody>
                    <a:bodyPr/>
                    <a:lstStyle/>
                    <a:p>
                      <a:pPr algn="ctr"/>
                      <a:r>
                        <a:rPr lang="fr-CA" noProof="0" dirty="0"/>
                        <a:t>    (7)</a:t>
                      </a:r>
                    </a:p>
                  </a:txBody>
                  <a:tcPr/>
                </a:tc>
                <a:extLst>
                  <a:ext uri="{0D108BD9-81ED-4DB2-BD59-A6C34878D82A}">
                    <a16:rowId xmlns:a16="http://schemas.microsoft.com/office/drawing/2014/main" val="3536709525"/>
                  </a:ext>
                </a:extLst>
              </a:tr>
              <a:tr h="355483">
                <a:tc>
                  <a:txBody>
                    <a:bodyPr/>
                    <a:lstStyle/>
                    <a:p>
                      <a:r>
                        <a:rPr lang="fr-CA" noProof="0" dirty="0"/>
                        <a:t>Dons en </a:t>
                      </a:r>
                      <a:r>
                        <a:rPr lang="fr-CA" noProof="0" dirty="0">
                          <a:solidFill>
                            <a:schemeClr val="tx1"/>
                          </a:solidFill>
                        </a:rPr>
                        <a:t>espèces</a:t>
                      </a:r>
                    </a:p>
                  </a:txBody>
                  <a:tcPr/>
                </a:tc>
                <a:tc>
                  <a:txBody>
                    <a:bodyPr/>
                    <a:lstStyle/>
                    <a:p>
                      <a:pPr algn="ctr"/>
                      <a:r>
                        <a:rPr lang="fr-CA" noProof="0" dirty="0"/>
                        <a:t>   18</a:t>
                      </a:r>
                    </a:p>
                  </a:txBody>
                  <a:tcPr/>
                </a:tc>
                <a:tc>
                  <a:txBody>
                    <a:bodyPr/>
                    <a:lstStyle/>
                    <a:p>
                      <a:pPr algn="ctr"/>
                      <a:r>
                        <a:rPr lang="fr-CA" noProof="0" dirty="0"/>
                        <a:t>   176</a:t>
                      </a:r>
                    </a:p>
                  </a:txBody>
                  <a:tcPr/>
                </a:tc>
                <a:tc>
                  <a:txBody>
                    <a:bodyPr/>
                    <a:lstStyle/>
                    <a:p>
                      <a:pPr algn="ctr"/>
                      <a:r>
                        <a:rPr lang="fr-CA" noProof="0" dirty="0"/>
                        <a:t>(158)</a:t>
                      </a:r>
                    </a:p>
                  </a:txBody>
                  <a:tcPr/>
                </a:tc>
                <a:extLst>
                  <a:ext uri="{0D108BD9-81ED-4DB2-BD59-A6C34878D82A}">
                    <a16:rowId xmlns:a16="http://schemas.microsoft.com/office/drawing/2014/main" val="3604632708"/>
                  </a:ext>
                </a:extLst>
              </a:tr>
              <a:tr h="355483">
                <a:tc>
                  <a:txBody>
                    <a:bodyPr/>
                    <a:lstStyle/>
                    <a:p>
                      <a:r>
                        <a:rPr lang="fr-CA" noProof="0" dirty="0">
                          <a:solidFill>
                            <a:schemeClr val="tx1"/>
                          </a:solidFill>
                        </a:rPr>
                        <a:t>Marchandises</a:t>
                      </a:r>
                    </a:p>
                  </a:txBody>
                  <a:tcPr/>
                </a:tc>
                <a:tc>
                  <a:txBody>
                    <a:bodyPr/>
                    <a:lstStyle/>
                    <a:p>
                      <a:pPr algn="ctr"/>
                      <a:r>
                        <a:rPr lang="fr-CA" noProof="0" dirty="0"/>
                        <a:t>  135</a:t>
                      </a:r>
                    </a:p>
                  </a:txBody>
                  <a:tcPr/>
                </a:tc>
                <a:tc>
                  <a:txBody>
                    <a:bodyPr/>
                    <a:lstStyle/>
                    <a:p>
                      <a:pPr algn="ctr"/>
                      <a:r>
                        <a:rPr lang="fr-CA" noProof="0" dirty="0"/>
                        <a:t>   121</a:t>
                      </a:r>
                    </a:p>
                  </a:txBody>
                  <a:tcPr/>
                </a:tc>
                <a:tc>
                  <a:txBody>
                    <a:bodyPr/>
                    <a:lstStyle/>
                    <a:p>
                      <a:pPr algn="ctr"/>
                      <a:r>
                        <a:rPr lang="fr-CA" noProof="0" dirty="0"/>
                        <a:t>   14</a:t>
                      </a:r>
                    </a:p>
                  </a:txBody>
                  <a:tcPr/>
                </a:tc>
                <a:extLst>
                  <a:ext uri="{0D108BD9-81ED-4DB2-BD59-A6C34878D82A}">
                    <a16:rowId xmlns:a16="http://schemas.microsoft.com/office/drawing/2014/main" val="3086159685"/>
                  </a:ext>
                </a:extLst>
              </a:tr>
              <a:tr h="355483">
                <a:tc>
                  <a:txBody>
                    <a:bodyPr/>
                    <a:lstStyle/>
                    <a:p>
                      <a:r>
                        <a:rPr lang="fr-CA" noProof="0" dirty="0"/>
                        <a:t>Autre  </a:t>
                      </a:r>
                    </a:p>
                  </a:txBody>
                  <a:tcPr/>
                </a:tc>
                <a:tc>
                  <a:txBody>
                    <a:bodyPr/>
                    <a:lstStyle/>
                    <a:p>
                      <a:pPr algn="ctr"/>
                      <a:r>
                        <a:rPr lang="fr-CA" noProof="0" dirty="0"/>
                        <a:t>  516</a:t>
                      </a:r>
                    </a:p>
                  </a:txBody>
                  <a:tcPr/>
                </a:tc>
                <a:tc>
                  <a:txBody>
                    <a:bodyPr/>
                    <a:lstStyle/>
                    <a:p>
                      <a:pPr algn="ctr"/>
                      <a:r>
                        <a:rPr lang="fr-CA" noProof="0" dirty="0"/>
                        <a:t>   695</a:t>
                      </a:r>
                    </a:p>
                  </a:txBody>
                  <a:tcPr/>
                </a:tc>
                <a:tc>
                  <a:txBody>
                    <a:bodyPr/>
                    <a:lstStyle/>
                    <a:p>
                      <a:pPr algn="ctr"/>
                      <a:r>
                        <a:rPr lang="fr-CA" noProof="0" dirty="0"/>
                        <a:t>(179)</a:t>
                      </a:r>
                    </a:p>
                  </a:txBody>
                  <a:tcPr/>
                </a:tc>
                <a:extLst>
                  <a:ext uri="{0D108BD9-81ED-4DB2-BD59-A6C34878D82A}">
                    <a16:rowId xmlns:a16="http://schemas.microsoft.com/office/drawing/2014/main" val="2250118141"/>
                  </a:ext>
                </a:extLst>
              </a:tr>
              <a:tr h="355483">
                <a:tc>
                  <a:txBody>
                    <a:bodyPr/>
                    <a:lstStyle/>
                    <a:p>
                      <a:r>
                        <a:rPr lang="fr-CA" b="1" noProof="0" dirty="0"/>
                        <a:t>TOTAL</a:t>
                      </a:r>
                    </a:p>
                  </a:txBody>
                  <a:tcPr/>
                </a:tc>
                <a:tc>
                  <a:txBody>
                    <a:bodyPr/>
                    <a:lstStyle/>
                    <a:p>
                      <a:pPr algn="ctr"/>
                      <a:r>
                        <a:rPr lang="fr-CA" b="1" noProof="0" dirty="0"/>
                        <a:t>17 997</a:t>
                      </a:r>
                    </a:p>
                  </a:txBody>
                  <a:tcPr/>
                </a:tc>
                <a:tc>
                  <a:txBody>
                    <a:bodyPr/>
                    <a:lstStyle/>
                    <a:p>
                      <a:pPr algn="ctr"/>
                      <a:r>
                        <a:rPr lang="fr-CA" b="1" noProof="0" dirty="0"/>
                        <a:t>21 011</a:t>
                      </a:r>
                    </a:p>
                  </a:txBody>
                  <a:tcPr/>
                </a:tc>
                <a:tc>
                  <a:txBody>
                    <a:bodyPr/>
                    <a:lstStyle/>
                    <a:p>
                      <a:pPr algn="ctr"/>
                      <a:r>
                        <a:rPr lang="fr-CA" b="1" noProof="0" dirty="0"/>
                        <a:t>(3 014)</a:t>
                      </a:r>
                    </a:p>
                  </a:txBody>
                  <a:tcPr/>
                </a:tc>
                <a:extLst>
                  <a:ext uri="{0D108BD9-81ED-4DB2-BD59-A6C34878D82A}">
                    <a16:rowId xmlns:a16="http://schemas.microsoft.com/office/drawing/2014/main" val="2939634069"/>
                  </a:ext>
                </a:extLst>
              </a:tr>
            </a:tbl>
          </a:graphicData>
        </a:graphic>
      </p:graphicFrame>
    </p:spTree>
    <p:extLst>
      <p:ext uri="{BB962C8B-B14F-4D97-AF65-F5344CB8AC3E}">
        <p14:creationId xmlns:p14="http://schemas.microsoft.com/office/powerpoint/2010/main" val="3569349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8D7995-FA6F-4E1C-9D10-275111E6A1C1}"/>
              </a:ext>
            </a:extLst>
          </p:cNvPr>
          <p:cNvSpPr txBox="1">
            <a:spLocks/>
          </p:cNvSpPr>
          <p:nvPr>
            <p:custDataLst>
              <p:tags r:id="rId1"/>
            </p:custDataLst>
          </p:nvPr>
        </p:nvSpPr>
        <p:spPr>
          <a:xfrm>
            <a:off x="1371600" y="214066"/>
            <a:ext cx="7683501" cy="554499"/>
          </a:xfrm>
          <a:prstGeom prst="rect">
            <a:avLst/>
          </a:prstGeom>
        </p:spPr>
        <p:txBody>
          <a:bodyPr>
            <a:normAutofit fontScale="8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CA" dirty="0"/>
              <a:t>Dépenses</a:t>
            </a:r>
            <a:endParaRPr lang="fr-CA" b="1" dirty="0">
              <a:solidFill>
                <a:srgbClr val="800000"/>
              </a:solidFill>
            </a:endParaRPr>
          </a:p>
        </p:txBody>
      </p:sp>
      <p:graphicFrame>
        <p:nvGraphicFramePr>
          <p:cNvPr id="5" name="Content Placeholder 6">
            <a:extLst>
              <a:ext uri="{FF2B5EF4-FFF2-40B4-BE49-F238E27FC236}">
                <a16:creationId xmlns:a16="http://schemas.microsoft.com/office/drawing/2014/main" id="{01E6320B-9B9B-44E1-B8AA-773775881874}"/>
              </a:ext>
            </a:extLst>
          </p:cNvPr>
          <p:cNvGraphicFramePr>
            <a:graphicFrameLocks noChangeAspect="1"/>
          </p:cNvGraphicFramePr>
          <p:nvPr>
            <p:custDataLst>
              <p:tags r:id="rId2"/>
            </p:custDataLst>
            <p:extLst>
              <p:ext uri="{D42A27DB-BD31-4B8C-83A1-F6EECF244321}">
                <p14:modId xmlns:p14="http://schemas.microsoft.com/office/powerpoint/2010/main" val="2242237159"/>
              </p:ext>
            </p:extLst>
          </p:nvPr>
        </p:nvGraphicFramePr>
        <p:xfrm>
          <a:off x="1119963" y="642401"/>
          <a:ext cx="7733417" cy="4389120"/>
        </p:xfrm>
        <a:graphic>
          <a:graphicData uri="http://schemas.openxmlformats.org/drawingml/2006/table">
            <a:tbl>
              <a:tblPr firstRow="1" bandRow="1">
                <a:tableStyleId>{5C22544A-7EE6-4342-B048-85BDC9FD1C3A}</a:tableStyleId>
              </a:tblPr>
              <a:tblGrid>
                <a:gridCol w="1969316">
                  <a:extLst>
                    <a:ext uri="{9D8B030D-6E8A-4147-A177-3AD203B41FA5}">
                      <a16:colId xmlns:a16="http://schemas.microsoft.com/office/drawing/2014/main" val="3242129567"/>
                    </a:ext>
                  </a:extLst>
                </a:gridCol>
                <a:gridCol w="1921367">
                  <a:extLst>
                    <a:ext uri="{9D8B030D-6E8A-4147-A177-3AD203B41FA5}">
                      <a16:colId xmlns:a16="http://schemas.microsoft.com/office/drawing/2014/main" val="68730230"/>
                    </a:ext>
                  </a:extLst>
                </a:gridCol>
                <a:gridCol w="1921367">
                  <a:extLst>
                    <a:ext uri="{9D8B030D-6E8A-4147-A177-3AD203B41FA5}">
                      <a16:colId xmlns:a16="http://schemas.microsoft.com/office/drawing/2014/main" val="334116590"/>
                    </a:ext>
                  </a:extLst>
                </a:gridCol>
                <a:gridCol w="1921367">
                  <a:extLst>
                    <a:ext uri="{9D8B030D-6E8A-4147-A177-3AD203B41FA5}">
                      <a16:colId xmlns:a16="http://schemas.microsoft.com/office/drawing/2014/main" val="1066957433"/>
                    </a:ext>
                  </a:extLst>
                </a:gridCol>
              </a:tblGrid>
              <a:tr h="339651">
                <a:tc>
                  <a:txBody>
                    <a:bodyPr/>
                    <a:lstStyle/>
                    <a:p>
                      <a:r>
                        <a:rPr lang="fr-CA" noProof="0" dirty="0"/>
                        <a:t>Compte</a:t>
                      </a:r>
                    </a:p>
                  </a:txBody>
                  <a:tcPr/>
                </a:tc>
                <a:tc>
                  <a:txBody>
                    <a:bodyPr/>
                    <a:lstStyle/>
                    <a:p>
                      <a:r>
                        <a:rPr lang="fr-CA" noProof="0" dirty="0"/>
                        <a:t>Budget 2019-2020</a:t>
                      </a:r>
                    </a:p>
                  </a:txBody>
                  <a:tcPr/>
                </a:tc>
                <a:tc>
                  <a:txBody>
                    <a:bodyPr/>
                    <a:lstStyle/>
                    <a:p>
                      <a:r>
                        <a:rPr lang="fr-CA" noProof="0" dirty="0">
                          <a:solidFill>
                            <a:schemeClr val="bg1"/>
                          </a:solidFill>
                        </a:rPr>
                        <a:t>Réel 2018-2019</a:t>
                      </a:r>
                    </a:p>
                  </a:txBody>
                  <a:tcPr/>
                </a:tc>
                <a:tc>
                  <a:txBody>
                    <a:bodyPr/>
                    <a:lstStyle/>
                    <a:p>
                      <a:r>
                        <a:rPr lang="fr-CA" noProof="0" dirty="0"/>
                        <a:t>Changement</a:t>
                      </a:r>
                    </a:p>
                  </a:txBody>
                  <a:tcPr/>
                </a:tc>
                <a:extLst>
                  <a:ext uri="{0D108BD9-81ED-4DB2-BD59-A6C34878D82A}">
                    <a16:rowId xmlns:a16="http://schemas.microsoft.com/office/drawing/2014/main" val="3504078647"/>
                  </a:ext>
                </a:extLst>
              </a:tr>
              <a:tr h="339651">
                <a:tc>
                  <a:txBody>
                    <a:bodyPr/>
                    <a:lstStyle/>
                    <a:p>
                      <a:r>
                        <a:rPr lang="fr-CA" sz="1500" noProof="0" dirty="0"/>
                        <a:t>Dépenses</a:t>
                      </a:r>
                      <a:r>
                        <a:rPr lang="fr-CA" sz="1500" baseline="0" noProof="0" dirty="0"/>
                        <a:t> </a:t>
                      </a:r>
                      <a:r>
                        <a:rPr lang="fr-CA" sz="1500" baseline="0" noProof="0" dirty="0" err="1"/>
                        <a:t>gén</a:t>
                      </a:r>
                      <a:r>
                        <a:rPr lang="fr-CA" sz="1500" baseline="0" noProof="0" dirty="0"/>
                        <a:t>. admin.</a:t>
                      </a:r>
                      <a:endParaRPr lang="fr-CA" sz="1500" noProof="0" dirty="0"/>
                    </a:p>
                  </a:txBody>
                  <a:tcPr/>
                </a:tc>
                <a:tc>
                  <a:txBody>
                    <a:bodyPr/>
                    <a:lstStyle/>
                    <a:p>
                      <a:pPr algn="ctr"/>
                      <a:r>
                        <a:rPr lang="fr-CA" noProof="0" dirty="0"/>
                        <a:t>1 619</a:t>
                      </a:r>
                    </a:p>
                  </a:txBody>
                  <a:tcPr/>
                </a:tc>
                <a:tc>
                  <a:txBody>
                    <a:bodyPr/>
                    <a:lstStyle/>
                    <a:p>
                      <a:pPr algn="ctr"/>
                      <a:r>
                        <a:rPr lang="fr-CA" noProof="0" dirty="0"/>
                        <a:t>1 816</a:t>
                      </a:r>
                    </a:p>
                  </a:txBody>
                  <a:tcPr/>
                </a:tc>
                <a:tc>
                  <a:txBody>
                    <a:bodyPr/>
                    <a:lstStyle/>
                    <a:p>
                      <a:pPr algn="ctr"/>
                      <a:r>
                        <a:rPr lang="fr-CA" noProof="0" dirty="0"/>
                        <a:t>(197)</a:t>
                      </a:r>
                    </a:p>
                  </a:txBody>
                  <a:tcPr/>
                </a:tc>
                <a:extLst>
                  <a:ext uri="{0D108BD9-81ED-4DB2-BD59-A6C34878D82A}">
                    <a16:rowId xmlns:a16="http://schemas.microsoft.com/office/drawing/2014/main" val="1315483774"/>
                  </a:ext>
                </a:extLst>
              </a:tr>
              <a:tr h="339651">
                <a:tc>
                  <a:txBody>
                    <a:bodyPr/>
                    <a:lstStyle/>
                    <a:p>
                      <a:r>
                        <a:rPr lang="fr-CA" sz="1500" noProof="0" dirty="0"/>
                        <a:t>Ressources humaines</a:t>
                      </a:r>
                    </a:p>
                  </a:txBody>
                  <a:tcPr/>
                </a:tc>
                <a:tc>
                  <a:txBody>
                    <a:bodyPr/>
                    <a:lstStyle/>
                    <a:p>
                      <a:pPr algn="ctr"/>
                      <a:r>
                        <a:rPr lang="fr-CA" noProof="0" dirty="0"/>
                        <a:t>4 542</a:t>
                      </a:r>
                    </a:p>
                  </a:txBody>
                  <a:tcPr/>
                </a:tc>
                <a:tc>
                  <a:txBody>
                    <a:bodyPr/>
                    <a:lstStyle/>
                    <a:p>
                      <a:pPr algn="ctr"/>
                      <a:r>
                        <a:rPr lang="fr-CA" noProof="0" dirty="0"/>
                        <a:t> 4 360</a:t>
                      </a:r>
                    </a:p>
                  </a:txBody>
                  <a:tcPr/>
                </a:tc>
                <a:tc>
                  <a:txBody>
                    <a:bodyPr/>
                    <a:lstStyle/>
                    <a:p>
                      <a:pPr algn="ctr"/>
                      <a:r>
                        <a:rPr lang="fr-CA" noProof="0" dirty="0"/>
                        <a:t>182</a:t>
                      </a:r>
                    </a:p>
                  </a:txBody>
                  <a:tcPr/>
                </a:tc>
                <a:extLst>
                  <a:ext uri="{0D108BD9-81ED-4DB2-BD59-A6C34878D82A}">
                    <a16:rowId xmlns:a16="http://schemas.microsoft.com/office/drawing/2014/main" val="152496575"/>
                  </a:ext>
                </a:extLst>
              </a:tr>
              <a:tr h="339651">
                <a:tc>
                  <a:txBody>
                    <a:bodyPr/>
                    <a:lstStyle/>
                    <a:p>
                      <a:r>
                        <a:rPr lang="fr-CA" sz="1500" noProof="0" dirty="0"/>
                        <a:t>Frais professionnels</a:t>
                      </a:r>
                    </a:p>
                  </a:txBody>
                  <a:tcPr/>
                </a:tc>
                <a:tc>
                  <a:txBody>
                    <a:bodyPr/>
                    <a:lstStyle/>
                    <a:p>
                      <a:pPr algn="ctr"/>
                      <a:r>
                        <a:rPr lang="fr-CA" noProof="0" dirty="0"/>
                        <a:t>1 024</a:t>
                      </a:r>
                    </a:p>
                  </a:txBody>
                  <a:tcPr/>
                </a:tc>
                <a:tc>
                  <a:txBody>
                    <a:bodyPr/>
                    <a:lstStyle/>
                    <a:p>
                      <a:pPr algn="ctr"/>
                      <a:r>
                        <a:rPr lang="fr-CA" noProof="0" dirty="0"/>
                        <a:t>    715</a:t>
                      </a:r>
                    </a:p>
                  </a:txBody>
                  <a:tcPr/>
                </a:tc>
                <a:tc>
                  <a:txBody>
                    <a:bodyPr/>
                    <a:lstStyle/>
                    <a:p>
                      <a:pPr algn="ctr"/>
                      <a:r>
                        <a:rPr lang="fr-CA" noProof="0" dirty="0"/>
                        <a:t>309</a:t>
                      </a:r>
                    </a:p>
                  </a:txBody>
                  <a:tcPr/>
                </a:tc>
                <a:extLst>
                  <a:ext uri="{0D108BD9-81ED-4DB2-BD59-A6C34878D82A}">
                    <a16:rowId xmlns:a16="http://schemas.microsoft.com/office/drawing/2014/main" val="1927015832"/>
                  </a:ext>
                </a:extLst>
              </a:tr>
              <a:tr h="339651">
                <a:tc>
                  <a:txBody>
                    <a:bodyPr/>
                    <a:lstStyle/>
                    <a:p>
                      <a:r>
                        <a:rPr lang="fr-CA" sz="1500" noProof="0" dirty="0"/>
                        <a:t>Voyages</a:t>
                      </a:r>
                      <a:r>
                        <a:rPr lang="fr-CA" sz="1500" baseline="0" noProof="0" dirty="0"/>
                        <a:t> et </a:t>
                      </a:r>
                      <a:r>
                        <a:rPr lang="fr-CA" sz="1500" baseline="0" noProof="0" dirty="0">
                          <a:solidFill>
                            <a:schemeClr val="tx1"/>
                          </a:solidFill>
                        </a:rPr>
                        <a:t>dép. de vie</a:t>
                      </a:r>
                      <a:endParaRPr lang="fr-CA" sz="1500" noProof="0" dirty="0">
                        <a:solidFill>
                          <a:schemeClr val="tx1"/>
                        </a:solidFill>
                      </a:endParaRPr>
                    </a:p>
                  </a:txBody>
                  <a:tcPr/>
                </a:tc>
                <a:tc>
                  <a:txBody>
                    <a:bodyPr/>
                    <a:lstStyle/>
                    <a:p>
                      <a:pPr algn="ctr"/>
                      <a:r>
                        <a:rPr lang="fr-CA" noProof="0" dirty="0"/>
                        <a:t>   801</a:t>
                      </a:r>
                    </a:p>
                  </a:txBody>
                  <a:tcPr/>
                </a:tc>
                <a:tc>
                  <a:txBody>
                    <a:bodyPr/>
                    <a:lstStyle/>
                    <a:p>
                      <a:pPr algn="ctr"/>
                      <a:r>
                        <a:rPr lang="fr-CA" noProof="0" dirty="0"/>
                        <a:t>    763</a:t>
                      </a:r>
                    </a:p>
                  </a:txBody>
                  <a:tcPr/>
                </a:tc>
                <a:tc>
                  <a:txBody>
                    <a:bodyPr/>
                    <a:lstStyle/>
                    <a:p>
                      <a:pPr algn="ctr"/>
                      <a:r>
                        <a:rPr lang="fr-CA" noProof="0" dirty="0"/>
                        <a:t>38</a:t>
                      </a:r>
                    </a:p>
                  </a:txBody>
                  <a:tcPr/>
                </a:tc>
                <a:extLst>
                  <a:ext uri="{0D108BD9-81ED-4DB2-BD59-A6C34878D82A}">
                    <a16:rowId xmlns:a16="http://schemas.microsoft.com/office/drawing/2014/main" val="767054416"/>
                  </a:ext>
                </a:extLst>
              </a:tr>
              <a:tr h="339651">
                <a:tc>
                  <a:txBody>
                    <a:bodyPr/>
                    <a:lstStyle/>
                    <a:p>
                      <a:r>
                        <a:rPr lang="fr-CA" noProof="0" dirty="0"/>
                        <a:t>Événements</a:t>
                      </a:r>
                      <a:r>
                        <a:rPr lang="fr-CA" baseline="0" noProof="0" dirty="0"/>
                        <a:t> </a:t>
                      </a:r>
                      <a:endParaRPr lang="fr-CA" noProof="0" dirty="0"/>
                    </a:p>
                  </a:txBody>
                  <a:tcPr/>
                </a:tc>
                <a:tc>
                  <a:txBody>
                    <a:bodyPr/>
                    <a:lstStyle/>
                    <a:p>
                      <a:pPr algn="ctr"/>
                      <a:r>
                        <a:rPr lang="fr-CA" noProof="0" dirty="0"/>
                        <a:t>3 482</a:t>
                      </a:r>
                    </a:p>
                  </a:txBody>
                  <a:tcPr/>
                </a:tc>
                <a:tc>
                  <a:txBody>
                    <a:bodyPr/>
                    <a:lstStyle/>
                    <a:p>
                      <a:pPr algn="ctr"/>
                      <a:r>
                        <a:rPr lang="fr-CA" noProof="0" dirty="0"/>
                        <a:t> 6 732</a:t>
                      </a:r>
                    </a:p>
                  </a:txBody>
                  <a:tcPr/>
                </a:tc>
                <a:tc>
                  <a:txBody>
                    <a:bodyPr/>
                    <a:lstStyle/>
                    <a:p>
                      <a:pPr algn="ctr"/>
                      <a:r>
                        <a:rPr lang="fr-CA" noProof="0" dirty="0"/>
                        <a:t>(3 250)</a:t>
                      </a:r>
                    </a:p>
                  </a:txBody>
                  <a:tcPr/>
                </a:tc>
                <a:extLst>
                  <a:ext uri="{0D108BD9-81ED-4DB2-BD59-A6C34878D82A}">
                    <a16:rowId xmlns:a16="http://schemas.microsoft.com/office/drawing/2014/main" val="3689367065"/>
                  </a:ext>
                </a:extLst>
              </a:tr>
              <a:tr h="339651">
                <a:tc>
                  <a:txBody>
                    <a:bodyPr/>
                    <a:lstStyle/>
                    <a:p>
                      <a:r>
                        <a:rPr lang="fr-CA" sz="1500" noProof="0" dirty="0"/>
                        <a:t>Dépenses </a:t>
                      </a:r>
                      <a:r>
                        <a:rPr lang="fr-CA" sz="1500" noProof="0" dirty="0" err="1"/>
                        <a:t>comp</a:t>
                      </a:r>
                      <a:r>
                        <a:rPr lang="fr-CA" sz="1500" noProof="0" dirty="0"/>
                        <a:t>. HP</a:t>
                      </a:r>
                    </a:p>
                  </a:txBody>
                  <a:tcPr/>
                </a:tc>
                <a:tc>
                  <a:txBody>
                    <a:bodyPr/>
                    <a:lstStyle/>
                    <a:p>
                      <a:pPr algn="ctr"/>
                      <a:r>
                        <a:rPr lang="fr-CA" noProof="0" dirty="0"/>
                        <a:t>1 168</a:t>
                      </a:r>
                    </a:p>
                  </a:txBody>
                  <a:tcPr/>
                </a:tc>
                <a:tc>
                  <a:txBody>
                    <a:bodyPr/>
                    <a:lstStyle/>
                    <a:p>
                      <a:pPr algn="ctr"/>
                      <a:r>
                        <a:rPr lang="fr-CA" noProof="0" dirty="0"/>
                        <a:t>1 023</a:t>
                      </a:r>
                    </a:p>
                  </a:txBody>
                  <a:tcPr/>
                </a:tc>
                <a:tc>
                  <a:txBody>
                    <a:bodyPr/>
                    <a:lstStyle/>
                    <a:p>
                      <a:pPr algn="ctr"/>
                      <a:r>
                        <a:rPr lang="fr-CA" noProof="0" dirty="0"/>
                        <a:t>  145</a:t>
                      </a:r>
                    </a:p>
                  </a:txBody>
                  <a:tcPr/>
                </a:tc>
                <a:extLst>
                  <a:ext uri="{0D108BD9-81ED-4DB2-BD59-A6C34878D82A}">
                    <a16:rowId xmlns:a16="http://schemas.microsoft.com/office/drawing/2014/main" val="3536709525"/>
                  </a:ext>
                </a:extLst>
              </a:tr>
              <a:tr h="339651">
                <a:tc>
                  <a:txBody>
                    <a:bodyPr/>
                    <a:lstStyle/>
                    <a:p>
                      <a:r>
                        <a:rPr lang="fr-CA" sz="1400" baseline="0" noProof="0" dirty="0"/>
                        <a:t>Formation intervenants</a:t>
                      </a:r>
                    </a:p>
                  </a:txBody>
                  <a:tcPr/>
                </a:tc>
                <a:tc>
                  <a:txBody>
                    <a:bodyPr/>
                    <a:lstStyle/>
                    <a:p>
                      <a:pPr algn="ctr"/>
                      <a:r>
                        <a:rPr lang="fr-CA" noProof="0" dirty="0"/>
                        <a:t>   379</a:t>
                      </a:r>
                    </a:p>
                  </a:txBody>
                  <a:tcPr/>
                </a:tc>
                <a:tc>
                  <a:txBody>
                    <a:bodyPr/>
                    <a:lstStyle/>
                    <a:p>
                      <a:pPr algn="ctr"/>
                      <a:r>
                        <a:rPr lang="fr-CA" noProof="0" dirty="0"/>
                        <a:t>   302</a:t>
                      </a:r>
                    </a:p>
                  </a:txBody>
                  <a:tcPr/>
                </a:tc>
                <a:tc>
                  <a:txBody>
                    <a:bodyPr/>
                    <a:lstStyle/>
                    <a:p>
                      <a:pPr algn="ctr"/>
                      <a:r>
                        <a:rPr lang="fr-CA" noProof="0" dirty="0"/>
                        <a:t>    77</a:t>
                      </a:r>
                    </a:p>
                  </a:txBody>
                  <a:tcPr/>
                </a:tc>
                <a:extLst>
                  <a:ext uri="{0D108BD9-81ED-4DB2-BD59-A6C34878D82A}">
                    <a16:rowId xmlns:a16="http://schemas.microsoft.com/office/drawing/2014/main" val="3604632708"/>
                  </a:ext>
                </a:extLst>
              </a:tr>
              <a:tr h="339651">
                <a:tc>
                  <a:txBody>
                    <a:bodyPr/>
                    <a:lstStyle/>
                    <a:p>
                      <a:r>
                        <a:rPr lang="fr-CA" noProof="0" dirty="0"/>
                        <a:t>Publicité </a:t>
                      </a:r>
                    </a:p>
                  </a:txBody>
                  <a:tcPr/>
                </a:tc>
                <a:tc>
                  <a:txBody>
                    <a:bodyPr/>
                    <a:lstStyle/>
                    <a:p>
                      <a:pPr algn="ctr"/>
                      <a:r>
                        <a:rPr lang="fr-CA" noProof="0" dirty="0"/>
                        <a:t>   242</a:t>
                      </a:r>
                    </a:p>
                  </a:txBody>
                  <a:tcPr/>
                </a:tc>
                <a:tc>
                  <a:txBody>
                    <a:bodyPr/>
                    <a:lstStyle/>
                    <a:p>
                      <a:pPr algn="ctr"/>
                      <a:r>
                        <a:rPr lang="fr-CA" noProof="0" dirty="0"/>
                        <a:t>   248</a:t>
                      </a:r>
                    </a:p>
                  </a:txBody>
                  <a:tcPr/>
                </a:tc>
                <a:tc>
                  <a:txBody>
                    <a:bodyPr/>
                    <a:lstStyle/>
                    <a:p>
                      <a:pPr algn="ctr"/>
                      <a:r>
                        <a:rPr lang="fr-CA" noProof="0" dirty="0"/>
                        <a:t>   (6)</a:t>
                      </a:r>
                    </a:p>
                  </a:txBody>
                  <a:tcPr/>
                </a:tc>
                <a:extLst>
                  <a:ext uri="{0D108BD9-81ED-4DB2-BD59-A6C34878D82A}">
                    <a16:rowId xmlns:a16="http://schemas.microsoft.com/office/drawing/2014/main" val="3086159685"/>
                  </a:ext>
                </a:extLst>
              </a:tr>
              <a:tr h="339651">
                <a:tc>
                  <a:txBody>
                    <a:bodyPr/>
                    <a:lstStyle/>
                    <a:p>
                      <a:r>
                        <a:rPr lang="fr-CA" noProof="0" dirty="0"/>
                        <a:t>Subventions </a:t>
                      </a:r>
                    </a:p>
                  </a:txBody>
                  <a:tcPr/>
                </a:tc>
                <a:tc>
                  <a:txBody>
                    <a:bodyPr/>
                    <a:lstStyle/>
                    <a:p>
                      <a:pPr algn="ctr"/>
                      <a:r>
                        <a:rPr lang="fr-CA" noProof="0" dirty="0"/>
                        <a:t>5 104</a:t>
                      </a:r>
                    </a:p>
                  </a:txBody>
                  <a:tcPr/>
                </a:tc>
                <a:tc>
                  <a:txBody>
                    <a:bodyPr/>
                    <a:lstStyle/>
                    <a:p>
                      <a:pPr algn="ctr"/>
                      <a:r>
                        <a:rPr lang="fr-CA" noProof="0" dirty="0"/>
                        <a:t>4 313</a:t>
                      </a:r>
                    </a:p>
                  </a:txBody>
                  <a:tcPr/>
                </a:tc>
                <a:tc>
                  <a:txBody>
                    <a:bodyPr/>
                    <a:lstStyle/>
                    <a:p>
                      <a:pPr algn="ctr"/>
                      <a:r>
                        <a:rPr lang="fr-CA" noProof="0" dirty="0"/>
                        <a:t>  791</a:t>
                      </a:r>
                    </a:p>
                  </a:txBody>
                  <a:tcPr/>
                </a:tc>
                <a:extLst>
                  <a:ext uri="{0D108BD9-81ED-4DB2-BD59-A6C34878D82A}">
                    <a16:rowId xmlns:a16="http://schemas.microsoft.com/office/drawing/2014/main" val="2250118141"/>
                  </a:ext>
                </a:extLst>
              </a:tr>
              <a:tr h="339651">
                <a:tc>
                  <a:txBody>
                    <a:bodyPr/>
                    <a:lstStyle/>
                    <a:p>
                      <a:r>
                        <a:rPr lang="fr-CA" noProof="0" dirty="0"/>
                        <a:t>Autre </a:t>
                      </a:r>
                    </a:p>
                  </a:txBody>
                  <a:tcPr/>
                </a:tc>
                <a:tc>
                  <a:txBody>
                    <a:bodyPr/>
                    <a:lstStyle/>
                    <a:p>
                      <a:pPr algn="ctr"/>
                      <a:r>
                        <a:rPr lang="fr-CA" noProof="0" dirty="0"/>
                        <a:t>  175</a:t>
                      </a:r>
                    </a:p>
                  </a:txBody>
                  <a:tcPr/>
                </a:tc>
                <a:tc>
                  <a:txBody>
                    <a:bodyPr/>
                    <a:lstStyle/>
                    <a:p>
                      <a:pPr algn="ctr"/>
                      <a:r>
                        <a:rPr lang="fr-CA" noProof="0" dirty="0"/>
                        <a:t>   129</a:t>
                      </a:r>
                    </a:p>
                  </a:txBody>
                  <a:tcPr marT="0" marB="0"/>
                </a:tc>
                <a:tc>
                  <a:txBody>
                    <a:bodyPr/>
                    <a:lstStyle/>
                    <a:p>
                      <a:pPr algn="ctr"/>
                      <a:r>
                        <a:rPr lang="fr-CA" noProof="0" dirty="0"/>
                        <a:t>   46</a:t>
                      </a:r>
                    </a:p>
                  </a:txBody>
                  <a:tcPr/>
                </a:tc>
                <a:extLst>
                  <a:ext uri="{0D108BD9-81ED-4DB2-BD59-A6C34878D82A}">
                    <a16:rowId xmlns:a16="http://schemas.microsoft.com/office/drawing/2014/main" val="2939634069"/>
                  </a:ext>
                </a:extLst>
              </a:tr>
              <a:tr h="339651">
                <a:tc>
                  <a:txBody>
                    <a:bodyPr/>
                    <a:lstStyle/>
                    <a:p>
                      <a:r>
                        <a:rPr lang="fr-CA" b="1" noProof="0" dirty="0"/>
                        <a:t>Total</a:t>
                      </a:r>
                    </a:p>
                  </a:txBody>
                  <a:tcPr/>
                </a:tc>
                <a:tc>
                  <a:txBody>
                    <a:bodyPr/>
                    <a:lstStyle/>
                    <a:p>
                      <a:pPr algn="ctr"/>
                      <a:r>
                        <a:rPr lang="fr-CA" b="1" noProof="0" dirty="0"/>
                        <a:t>18 536</a:t>
                      </a:r>
                    </a:p>
                  </a:txBody>
                  <a:tcPr/>
                </a:tc>
                <a:tc>
                  <a:txBody>
                    <a:bodyPr/>
                    <a:lstStyle/>
                    <a:p>
                      <a:pPr algn="ctr"/>
                      <a:r>
                        <a:rPr lang="fr-CA" b="1" noProof="0" dirty="0"/>
                        <a:t>20 402</a:t>
                      </a:r>
                    </a:p>
                  </a:txBody>
                  <a:tcPr/>
                </a:tc>
                <a:tc>
                  <a:txBody>
                    <a:bodyPr/>
                    <a:lstStyle/>
                    <a:p>
                      <a:pPr algn="ctr"/>
                      <a:r>
                        <a:rPr lang="fr-CA" b="1" noProof="0" dirty="0"/>
                        <a:t>(1 866)</a:t>
                      </a:r>
                    </a:p>
                  </a:txBody>
                  <a:tcPr/>
                </a:tc>
                <a:extLst>
                  <a:ext uri="{0D108BD9-81ED-4DB2-BD59-A6C34878D82A}">
                    <a16:rowId xmlns:a16="http://schemas.microsoft.com/office/drawing/2014/main" val="2085363114"/>
                  </a:ext>
                </a:extLst>
              </a:tr>
            </a:tbl>
          </a:graphicData>
        </a:graphic>
      </p:graphicFrame>
    </p:spTree>
    <p:extLst>
      <p:ext uri="{BB962C8B-B14F-4D97-AF65-F5344CB8AC3E}">
        <p14:creationId xmlns:p14="http://schemas.microsoft.com/office/powerpoint/2010/main" val="3766378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8D7995-FA6F-4E1C-9D10-275111E6A1C1}"/>
              </a:ext>
            </a:extLst>
          </p:cNvPr>
          <p:cNvSpPr txBox="1">
            <a:spLocks/>
          </p:cNvSpPr>
          <p:nvPr>
            <p:custDataLst>
              <p:tags r:id="rId1"/>
            </p:custDataLst>
          </p:nvPr>
        </p:nvSpPr>
        <p:spPr>
          <a:xfrm>
            <a:off x="1371600" y="214066"/>
            <a:ext cx="7683501" cy="554499"/>
          </a:xfrm>
          <a:prstGeom prst="rect">
            <a:avLst/>
          </a:prstGeom>
        </p:spPr>
        <p:txBody>
          <a:bodyPr>
            <a:normAutofit fontScale="8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CA" b="1" dirty="0">
                <a:solidFill>
                  <a:srgbClr val="800000"/>
                </a:solidFill>
              </a:rPr>
              <a:t>Budget annuel</a:t>
            </a:r>
          </a:p>
        </p:txBody>
      </p:sp>
      <p:sp>
        <p:nvSpPr>
          <p:cNvPr id="148" name="Title 1">
            <a:extLst>
              <a:ext uri="{FF2B5EF4-FFF2-40B4-BE49-F238E27FC236}">
                <a16:creationId xmlns:a16="http://schemas.microsoft.com/office/drawing/2014/main" id="{1209FEE1-22BF-4871-BEC7-CDF49B3F5ED9}"/>
              </a:ext>
            </a:extLst>
          </p:cNvPr>
          <p:cNvSpPr txBox="1">
            <a:spLocks/>
          </p:cNvSpPr>
          <p:nvPr>
            <p:custDataLst>
              <p:tags r:id="rId2"/>
            </p:custDataLst>
          </p:nvPr>
        </p:nvSpPr>
        <p:spPr>
          <a:xfrm>
            <a:off x="1207378" y="893172"/>
            <a:ext cx="7620160" cy="547525"/>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fr-CA" sz="2800" b="1" dirty="0"/>
              <a:t>Risques</a:t>
            </a:r>
          </a:p>
        </p:txBody>
      </p:sp>
      <p:sp>
        <p:nvSpPr>
          <p:cNvPr id="149" name="Subtitle 2">
            <a:extLst>
              <a:ext uri="{FF2B5EF4-FFF2-40B4-BE49-F238E27FC236}">
                <a16:creationId xmlns:a16="http://schemas.microsoft.com/office/drawing/2014/main" id="{56A9E847-0DEE-4FBE-B4BB-68045895A69E}"/>
              </a:ext>
            </a:extLst>
          </p:cNvPr>
          <p:cNvSpPr txBox="1">
            <a:spLocks/>
          </p:cNvSpPr>
          <p:nvPr>
            <p:custDataLst>
              <p:tags r:id="rId3"/>
            </p:custDataLst>
          </p:nvPr>
        </p:nvSpPr>
        <p:spPr>
          <a:xfrm>
            <a:off x="1207377" y="1440698"/>
            <a:ext cx="7620159" cy="2608044"/>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SzPct val="125000"/>
              <a:buFont typeface="Arial"/>
              <a:buBlip>
                <a:blip r:embed="rId5"/>
              </a:buBlip>
            </a:pPr>
            <a:r>
              <a:rPr lang="fr-CA" sz="1800" dirty="0"/>
              <a:t>Risques</a:t>
            </a:r>
          </a:p>
          <a:p>
            <a:pPr lvl="1">
              <a:buSzPct val="125000"/>
              <a:buFont typeface="Arial" panose="020B0604020202020204" pitchFamily="34" charset="0"/>
              <a:buChar char="•"/>
            </a:pPr>
            <a:r>
              <a:rPr lang="fr-CA" sz="1400" dirty="0"/>
              <a:t>L’inscription des jeunes aux sports provient du revenu familial disponible, de sorte que tout affaiblissement de l’économie pourrait avoir une incidence négative sur la croissance.</a:t>
            </a:r>
          </a:p>
          <a:p>
            <a:pPr lvl="1">
              <a:buSzPct val="125000"/>
            </a:pPr>
            <a:endParaRPr lang="fr-CA" sz="1400" dirty="0"/>
          </a:p>
          <a:p>
            <a:pPr lvl="1">
              <a:buSzPct val="125000"/>
            </a:pPr>
            <a:endParaRPr lang="fr-CA" sz="1400" dirty="0"/>
          </a:p>
          <a:p>
            <a:pPr lvl="1">
              <a:buSzPct val="125000"/>
              <a:buFont typeface="Arial"/>
              <a:buBlip>
                <a:blip r:embed="rId5"/>
              </a:buBlip>
            </a:pPr>
            <a:endParaRPr lang="fr-CA" sz="1400" dirty="0"/>
          </a:p>
          <a:p>
            <a:pPr>
              <a:buSzPct val="125000"/>
            </a:pPr>
            <a:endParaRPr lang="fr-CA" sz="1400" dirty="0"/>
          </a:p>
        </p:txBody>
      </p:sp>
    </p:spTree>
    <p:extLst>
      <p:ext uri="{BB962C8B-B14F-4D97-AF65-F5344CB8AC3E}">
        <p14:creationId xmlns:p14="http://schemas.microsoft.com/office/powerpoint/2010/main" val="1080208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B3E9CA9A2BDD4AAEAD9076CA0CC16D" ma:contentTypeVersion="7" ma:contentTypeDescription="Create a new document." ma:contentTypeScope="" ma:versionID="491cb5c29903cb46ca627b3411968a06">
  <xsd:schema xmlns:xsd="http://www.w3.org/2001/XMLSchema" xmlns:xs="http://www.w3.org/2001/XMLSchema" xmlns:p="http://schemas.microsoft.com/office/2006/metadata/properties" xmlns:ns2="ebca72ce-8f4b-481b-a2d8-a39f1959bd62" xmlns:ns3="cd629007-28bf-4ddb-9f91-efe3502cb02e" targetNamespace="http://schemas.microsoft.com/office/2006/metadata/properties" ma:root="true" ma:fieldsID="4d9955d78a6e5d387cb54f066ad4b263" ns2:_="" ns3:_="">
    <xsd:import namespace="ebca72ce-8f4b-481b-a2d8-a39f1959bd62"/>
    <xsd:import namespace="cd629007-28bf-4ddb-9f91-efe3502cb02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ca72ce-8f4b-481b-a2d8-a39f1959bd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629007-28bf-4ddb-9f91-efe3502cb02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9FC8A9-C0CD-4FDF-AE39-032EF2F43A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ca72ce-8f4b-481b-a2d8-a39f1959bd62"/>
    <ds:schemaRef ds:uri="cd629007-28bf-4ddb-9f91-efe3502cb0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7B6F2769-7194-4217-93D3-3AF3A4742282}">
  <ds:schemaRefs>
    <ds:schemaRef ds:uri="ebca72ce-8f4b-481b-a2d8-a39f1959bd62"/>
    <ds:schemaRef ds:uri="http://purl.org/dc/dcmitype/"/>
    <ds:schemaRef ds:uri="http://purl.org/dc/terms/"/>
    <ds:schemaRef ds:uri="http://schemas.openxmlformats.org/package/2006/metadata/core-properties"/>
    <ds:schemaRef ds:uri="http://schemas.microsoft.com/office/2006/metadata/properties"/>
    <ds:schemaRef ds:uri="http://schemas.microsoft.com/office/infopath/2007/PartnerControls"/>
    <ds:schemaRef ds:uri="cd629007-28bf-4ddb-9f91-efe3502cb02e"/>
    <ds:schemaRef ds:uri="http://schemas.microsoft.com/office/2006/documentManagement/type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2701</TotalTime>
  <Words>782</Words>
  <Application>Microsoft Office PowerPoint</Application>
  <PresentationFormat>On-screen Show (16:9)</PresentationFormat>
  <Paragraphs>235</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Mary Ellen McDonald</cp:lastModifiedBy>
  <cp:revision>54</cp:revision>
  <dcterms:created xsi:type="dcterms:W3CDTF">2010-04-12T23:12:02Z</dcterms:created>
  <dcterms:modified xsi:type="dcterms:W3CDTF">2019-05-24T19:20:44Z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0x0101007BB3E9CA9A2BDD4AAEAD9076CA0CC16D</vt:lpwstr>
  </property>
</Properties>
</file>