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5"/>
  </p:notesMasterIdLst>
  <p:handoutMasterIdLst>
    <p:handoutMasterId r:id="rId26"/>
  </p:handoutMasterIdLst>
  <p:sldIdLst>
    <p:sldId id="266" r:id="rId5"/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68" r:id="rId24"/>
  </p:sldIdLst>
  <p:sldSz cx="9144000" cy="5143500" type="screen16x9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49611-9451-4244-9E05-F1CFF893DB46}" v="107" dt="2019-05-22T14:29:17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9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Ellen McDonald" userId="1772ce6a-0628-42ec-b231-7cd38b0ee1b0" providerId="ADAL" clId="{BCD49611-9451-4244-9E05-F1CFF893DB46}"/>
    <pc:docChg chg="undo custSel modSld">
      <pc:chgData name="Mary Ellen McDonald" userId="1772ce6a-0628-42ec-b231-7cd38b0ee1b0" providerId="ADAL" clId="{BCD49611-9451-4244-9E05-F1CFF893DB46}" dt="2019-05-22T14:29:21.166" v="1561" actId="1076"/>
      <pc:docMkLst>
        <pc:docMk/>
      </pc:docMkLst>
      <pc:sldChg chg="modSp">
        <pc:chgData name="Mary Ellen McDonald" userId="1772ce6a-0628-42ec-b231-7cd38b0ee1b0" providerId="ADAL" clId="{BCD49611-9451-4244-9E05-F1CFF893DB46}" dt="2019-05-06T19:10:58.736" v="632" actId="20577"/>
        <pc:sldMkLst>
          <pc:docMk/>
          <pc:sldMk cId="1037378750" sldId="269"/>
        </pc:sldMkLst>
        <pc:spChg chg="mod">
          <ac:chgData name="Mary Ellen McDonald" userId="1772ce6a-0628-42ec-b231-7cd38b0ee1b0" providerId="ADAL" clId="{BCD49611-9451-4244-9E05-F1CFF893DB46}" dt="2019-05-06T19:10:58.736" v="632" actId="20577"/>
          <ac:spMkLst>
            <pc:docMk/>
            <pc:sldMk cId="1037378750" sldId="269"/>
            <ac:spMk id="5" creationId="{DAFF1DDB-8DFA-486A-AFB3-957DBBD2A847}"/>
          </ac:spMkLst>
        </pc:spChg>
      </pc:sldChg>
      <pc:sldChg chg="modSp">
        <pc:chgData name="Mary Ellen McDonald" userId="1772ce6a-0628-42ec-b231-7cd38b0ee1b0" providerId="ADAL" clId="{BCD49611-9451-4244-9E05-F1CFF893DB46}" dt="2019-05-22T13:03:22.511" v="1407" actId="14100"/>
        <pc:sldMkLst>
          <pc:docMk/>
          <pc:sldMk cId="3143484112" sldId="270"/>
        </pc:sldMkLst>
        <pc:spChg chg="mod">
          <ac:chgData name="Mary Ellen McDonald" userId="1772ce6a-0628-42ec-b231-7cd38b0ee1b0" providerId="ADAL" clId="{BCD49611-9451-4244-9E05-F1CFF893DB46}" dt="2019-05-22T13:03:22.511" v="1407" actId="14100"/>
          <ac:spMkLst>
            <pc:docMk/>
            <pc:sldMk cId="3143484112" sldId="270"/>
            <ac:spMk id="2" creationId="{30BECE84-393A-4268-B75F-F7BE31F215E1}"/>
          </ac:spMkLst>
        </pc:spChg>
        <pc:spChg chg="mod">
          <ac:chgData name="Mary Ellen McDonald" userId="1772ce6a-0628-42ec-b231-7cd38b0ee1b0" providerId="ADAL" clId="{BCD49611-9451-4244-9E05-F1CFF893DB46}" dt="2019-04-30T12:43:50.834" v="94" actId="6549"/>
          <ac:spMkLst>
            <pc:docMk/>
            <pc:sldMk cId="3143484112" sldId="270"/>
            <ac:spMk id="5" creationId="{DAFF1DDB-8DFA-486A-AFB3-957DBBD2A847}"/>
          </ac:spMkLst>
        </pc:spChg>
      </pc:sldChg>
      <pc:sldChg chg="modSp">
        <pc:chgData name="Mary Ellen McDonald" userId="1772ce6a-0628-42ec-b231-7cd38b0ee1b0" providerId="ADAL" clId="{BCD49611-9451-4244-9E05-F1CFF893DB46}" dt="2019-05-22T11:40:28.144" v="890" actId="20577"/>
        <pc:sldMkLst>
          <pc:docMk/>
          <pc:sldMk cId="1599411838" sldId="271"/>
        </pc:sldMkLst>
        <pc:spChg chg="mod">
          <ac:chgData name="Mary Ellen McDonald" userId="1772ce6a-0628-42ec-b231-7cd38b0ee1b0" providerId="ADAL" clId="{BCD49611-9451-4244-9E05-F1CFF893DB46}" dt="2019-05-22T11:40:28.144" v="890" actId="20577"/>
          <ac:spMkLst>
            <pc:docMk/>
            <pc:sldMk cId="1599411838" sldId="271"/>
            <ac:spMk id="5" creationId="{DAFF1DDB-8DFA-486A-AFB3-957DBBD2A847}"/>
          </ac:spMkLst>
        </pc:spChg>
      </pc:sldChg>
      <pc:sldChg chg="modSp">
        <pc:chgData name="Mary Ellen McDonald" userId="1772ce6a-0628-42ec-b231-7cd38b0ee1b0" providerId="ADAL" clId="{BCD49611-9451-4244-9E05-F1CFF893DB46}" dt="2019-05-22T13:05:30.689" v="1411"/>
        <pc:sldMkLst>
          <pc:docMk/>
          <pc:sldMk cId="126089407" sldId="272"/>
        </pc:sldMkLst>
        <pc:spChg chg="mod">
          <ac:chgData name="Mary Ellen McDonald" userId="1772ce6a-0628-42ec-b231-7cd38b0ee1b0" providerId="ADAL" clId="{BCD49611-9451-4244-9E05-F1CFF893DB46}" dt="2019-04-30T12:50:07.472" v="522" actId="13926"/>
          <ac:spMkLst>
            <pc:docMk/>
            <pc:sldMk cId="126089407" sldId="272"/>
            <ac:spMk id="4" creationId="{AF5ED7CD-78B9-440F-B6C1-C34A3294E0CA}"/>
          </ac:spMkLst>
        </pc:spChg>
        <pc:spChg chg="mod">
          <ac:chgData name="Mary Ellen McDonald" userId="1772ce6a-0628-42ec-b231-7cd38b0ee1b0" providerId="ADAL" clId="{BCD49611-9451-4244-9E05-F1CFF893DB46}" dt="2019-05-22T13:05:30.689" v="1411"/>
          <ac:spMkLst>
            <pc:docMk/>
            <pc:sldMk cId="126089407" sldId="272"/>
            <ac:spMk id="5" creationId="{DAFF1DDB-8DFA-486A-AFB3-957DBBD2A847}"/>
          </ac:spMkLst>
        </pc:spChg>
      </pc:sldChg>
      <pc:sldChg chg="modSp">
        <pc:chgData name="Mary Ellen McDonald" userId="1772ce6a-0628-42ec-b231-7cd38b0ee1b0" providerId="ADAL" clId="{BCD49611-9451-4244-9E05-F1CFF893DB46}" dt="2019-05-22T11:45:19.905" v="908" actId="20577"/>
        <pc:sldMkLst>
          <pc:docMk/>
          <pc:sldMk cId="2333376752" sldId="273"/>
        </pc:sldMkLst>
        <pc:spChg chg="mod">
          <ac:chgData name="Mary Ellen McDonald" userId="1772ce6a-0628-42ec-b231-7cd38b0ee1b0" providerId="ADAL" clId="{BCD49611-9451-4244-9E05-F1CFF893DB46}" dt="2019-05-07T12:21:31.341" v="771" actId="13926"/>
          <ac:spMkLst>
            <pc:docMk/>
            <pc:sldMk cId="2333376752" sldId="273"/>
            <ac:spMk id="6" creationId="{63DC0546-DE46-44F2-AAFD-DE27DE634B09}"/>
          </ac:spMkLst>
        </pc:spChg>
        <pc:graphicFrameChg chg="modGraphic">
          <ac:chgData name="Mary Ellen McDonald" userId="1772ce6a-0628-42ec-b231-7cd38b0ee1b0" providerId="ADAL" clId="{BCD49611-9451-4244-9E05-F1CFF893DB46}" dt="2019-05-22T11:45:19.905" v="908" actId="20577"/>
          <ac:graphicFrameMkLst>
            <pc:docMk/>
            <pc:sldMk cId="2333376752" sldId="273"/>
            <ac:graphicFrameMk id="7" creationId="{5AB62E46-4A4F-4E9C-944A-5A70700F7E2E}"/>
          </ac:graphicFrameMkLst>
        </pc:graphicFrameChg>
      </pc:sldChg>
      <pc:sldChg chg="modSp modNotesTx">
        <pc:chgData name="Mary Ellen McDonald" userId="1772ce6a-0628-42ec-b231-7cd38b0ee1b0" providerId="ADAL" clId="{BCD49611-9451-4244-9E05-F1CFF893DB46}" dt="2019-05-22T12:09:43.042" v="1348" actId="20577"/>
        <pc:sldMkLst>
          <pc:docMk/>
          <pc:sldMk cId="1711454170" sldId="274"/>
        </pc:sldMkLst>
        <pc:spChg chg="mod">
          <ac:chgData name="Mary Ellen McDonald" userId="1772ce6a-0628-42ec-b231-7cd38b0ee1b0" providerId="ADAL" clId="{BCD49611-9451-4244-9E05-F1CFF893DB46}" dt="2019-05-22T11:47:55.625" v="982" actId="13926"/>
          <ac:spMkLst>
            <pc:docMk/>
            <pc:sldMk cId="1711454170" sldId="274"/>
            <ac:spMk id="6" creationId="{63DC0546-DE46-44F2-AAFD-DE27DE634B09}"/>
          </ac:spMkLst>
        </pc:spChg>
        <pc:graphicFrameChg chg="modGraphic">
          <ac:chgData name="Mary Ellen McDonald" userId="1772ce6a-0628-42ec-b231-7cd38b0ee1b0" providerId="ADAL" clId="{BCD49611-9451-4244-9E05-F1CFF893DB46}" dt="2019-05-22T12:09:43.042" v="1348" actId="20577"/>
          <ac:graphicFrameMkLst>
            <pc:docMk/>
            <pc:sldMk cId="1711454170" sldId="274"/>
            <ac:graphicFrameMk id="5" creationId="{91DF7C58-A644-484E-A004-9CE309E663F7}"/>
          </ac:graphicFrameMkLst>
        </pc:graphicFrameChg>
      </pc:sldChg>
      <pc:sldChg chg="modSp">
        <pc:chgData name="Mary Ellen McDonald" userId="1772ce6a-0628-42ec-b231-7cd38b0ee1b0" providerId="ADAL" clId="{BCD49611-9451-4244-9E05-F1CFF893DB46}" dt="2019-05-22T12:13:21.858" v="1349"/>
        <pc:sldMkLst>
          <pc:docMk/>
          <pc:sldMk cId="3419471123" sldId="275"/>
        </pc:sldMkLst>
        <pc:spChg chg="mod">
          <ac:chgData name="Mary Ellen McDonald" userId="1772ce6a-0628-42ec-b231-7cd38b0ee1b0" providerId="ADAL" clId="{BCD49611-9451-4244-9E05-F1CFF893DB46}" dt="2019-05-22T12:13:21.858" v="1349"/>
          <ac:spMkLst>
            <pc:docMk/>
            <pc:sldMk cId="3419471123" sldId="275"/>
            <ac:spMk id="5" creationId="{DAFF1DDB-8DFA-486A-AFB3-957DBBD2A847}"/>
          </ac:spMkLst>
        </pc:spChg>
      </pc:sldChg>
      <pc:sldChg chg="modTransition">
        <pc:chgData name="Mary Ellen McDonald" userId="1772ce6a-0628-42ec-b231-7cd38b0ee1b0" providerId="ADAL" clId="{BCD49611-9451-4244-9E05-F1CFF893DB46}" dt="2019-05-22T12:15:00.497" v="1350"/>
        <pc:sldMkLst>
          <pc:docMk/>
          <pc:sldMk cId="952308815" sldId="276"/>
        </pc:sldMkLst>
      </pc:sldChg>
      <pc:sldChg chg="modSp modNotesTx">
        <pc:chgData name="Mary Ellen McDonald" userId="1772ce6a-0628-42ec-b231-7cd38b0ee1b0" providerId="ADAL" clId="{BCD49611-9451-4244-9E05-F1CFF893DB46}" dt="2019-05-22T13:48:05.341" v="1558" actId="20577"/>
        <pc:sldMkLst>
          <pc:docMk/>
          <pc:sldMk cId="6248177" sldId="277"/>
        </pc:sldMkLst>
        <pc:spChg chg="mod">
          <ac:chgData name="Mary Ellen McDonald" userId="1772ce6a-0628-42ec-b231-7cd38b0ee1b0" providerId="ADAL" clId="{BCD49611-9451-4244-9E05-F1CFF893DB46}" dt="2019-05-22T12:31:05.869" v="1379" actId="20577"/>
          <ac:spMkLst>
            <pc:docMk/>
            <pc:sldMk cId="6248177" sldId="277"/>
            <ac:spMk id="6" creationId="{63DC0546-DE46-44F2-AAFD-DE27DE634B09}"/>
          </ac:spMkLst>
        </pc:spChg>
        <pc:spChg chg="mod">
          <ac:chgData name="Mary Ellen McDonald" userId="1772ce6a-0628-42ec-b231-7cd38b0ee1b0" providerId="ADAL" clId="{BCD49611-9451-4244-9E05-F1CFF893DB46}" dt="2019-04-30T19:09:04.180" v="595" actId="1076"/>
          <ac:spMkLst>
            <pc:docMk/>
            <pc:sldMk cId="6248177" sldId="277"/>
            <ac:spMk id="44" creationId="{2C775605-E49C-49A7-9A9F-CAA57D9727ED}"/>
          </ac:spMkLst>
        </pc:spChg>
        <pc:spChg chg="mod">
          <ac:chgData name="Mary Ellen McDonald" userId="1772ce6a-0628-42ec-b231-7cd38b0ee1b0" providerId="ADAL" clId="{BCD49611-9451-4244-9E05-F1CFF893DB46}" dt="2019-05-22T13:39:38.137" v="1422" actId="1076"/>
          <ac:spMkLst>
            <pc:docMk/>
            <pc:sldMk cId="6248177" sldId="277"/>
            <ac:spMk id="55" creationId="{EC5C16BB-6C5F-4195-9D2F-AC1FB17C376B}"/>
          </ac:spMkLst>
        </pc:spChg>
        <pc:spChg chg="mod">
          <ac:chgData name="Mary Ellen McDonald" userId="1772ce6a-0628-42ec-b231-7cd38b0ee1b0" providerId="ADAL" clId="{BCD49611-9451-4244-9E05-F1CFF893DB46}" dt="2019-05-22T13:39:35.666" v="1421" actId="20577"/>
          <ac:spMkLst>
            <pc:docMk/>
            <pc:sldMk cId="6248177" sldId="277"/>
            <ac:spMk id="79" creationId="{73847F3E-622E-4D99-B3CD-1DF337892D89}"/>
          </ac:spMkLst>
        </pc:spChg>
        <pc:spChg chg="mod">
          <ac:chgData name="Mary Ellen McDonald" userId="1772ce6a-0628-42ec-b231-7cd38b0ee1b0" providerId="ADAL" clId="{BCD49611-9451-4244-9E05-F1CFF893DB46}" dt="2019-05-22T13:44:53.600" v="1535" actId="20577"/>
          <ac:spMkLst>
            <pc:docMk/>
            <pc:sldMk cId="6248177" sldId="277"/>
            <ac:spMk id="82" creationId="{9F8EDA48-B596-49BE-A352-20CBB387DF89}"/>
          </ac:spMkLst>
        </pc:spChg>
        <pc:spChg chg="mod">
          <ac:chgData name="Mary Ellen McDonald" userId="1772ce6a-0628-42ec-b231-7cd38b0ee1b0" providerId="ADAL" clId="{BCD49611-9451-4244-9E05-F1CFF893DB46}" dt="2019-05-22T13:46:01.849" v="1548" actId="20577"/>
          <ac:spMkLst>
            <pc:docMk/>
            <pc:sldMk cId="6248177" sldId="277"/>
            <ac:spMk id="85" creationId="{821BB21F-535A-4562-8917-822BE7DFFF9A}"/>
          </ac:spMkLst>
        </pc:spChg>
        <pc:spChg chg="mod">
          <ac:chgData name="Mary Ellen McDonald" userId="1772ce6a-0628-42ec-b231-7cd38b0ee1b0" providerId="ADAL" clId="{BCD49611-9451-4244-9E05-F1CFF893DB46}" dt="2019-05-22T13:41:52.165" v="1513" actId="20577"/>
          <ac:spMkLst>
            <pc:docMk/>
            <pc:sldMk cId="6248177" sldId="277"/>
            <ac:spMk id="89" creationId="{0E4C58B3-9EC9-4A67-98E5-4E37AA3EA39C}"/>
          </ac:spMkLst>
        </pc:spChg>
        <pc:spChg chg="mod">
          <ac:chgData name="Mary Ellen McDonald" userId="1772ce6a-0628-42ec-b231-7cd38b0ee1b0" providerId="ADAL" clId="{BCD49611-9451-4244-9E05-F1CFF893DB46}" dt="2019-05-22T13:42:10.061" v="1517" actId="20577"/>
          <ac:spMkLst>
            <pc:docMk/>
            <pc:sldMk cId="6248177" sldId="277"/>
            <ac:spMk id="92" creationId="{0588FF92-9E45-43C8-8C71-F60158627E62}"/>
          </ac:spMkLst>
        </pc:spChg>
        <pc:spChg chg="mod">
          <ac:chgData name="Mary Ellen McDonald" userId="1772ce6a-0628-42ec-b231-7cd38b0ee1b0" providerId="ADAL" clId="{BCD49611-9451-4244-9E05-F1CFF893DB46}" dt="2019-05-22T13:47:54.093" v="1550" actId="20577"/>
          <ac:spMkLst>
            <pc:docMk/>
            <pc:sldMk cId="6248177" sldId="277"/>
            <ac:spMk id="95" creationId="{AFE46CB8-99A0-46C7-9F3C-4A9B0602FFE7}"/>
          </ac:spMkLst>
        </pc:spChg>
        <pc:spChg chg="mod">
          <ac:chgData name="Mary Ellen McDonald" userId="1772ce6a-0628-42ec-b231-7cd38b0ee1b0" providerId="ADAL" clId="{BCD49611-9451-4244-9E05-F1CFF893DB46}" dt="2019-05-22T13:48:05.341" v="1558" actId="20577"/>
          <ac:spMkLst>
            <pc:docMk/>
            <pc:sldMk cId="6248177" sldId="277"/>
            <ac:spMk id="99" creationId="{0BED8083-B8F5-4C34-9FDA-64CD9C065F83}"/>
          </ac:spMkLst>
        </pc:spChg>
        <pc:spChg chg="mod">
          <ac:chgData name="Mary Ellen McDonald" userId="1772ce6a-0628-42ec-b231-7cd38b0ee1b0" providerId="ADAL" clId="{BCD49611-9451-4244-9E05-F1CFF893DB46}" dt="2019-04-30T19:07:36.046" v="554" actId="1076"/>
          <ac:spMkLst>
            <pc:docMk/>
            <pc:sldMk cId="6248177" sldId="277"/>
            <ac:spMk id="101" creationId="{D9D550A8-0E15-4712-BC38-D62B13E9FEFC}"/>
          </ac:spMkLst>
        </pc:spChg>
        <pc:spChg chg="mod">
          <ac:chgData name="Mary Ellen McDonald" userId="1772ce6a-0628-42ec-b231-7cd38b0ee1b0" providerId="ADAL" clId="{BCD49611-9451-4244-9E05-F1CFF893DB46}" dt="2019-04-30T19:08:56.282" v="594" actId="1076"/>
          <ac:spMkLst>
            <pc:docMk/>
            <pc:sldMk cId="6248177" sldId="277"/>
            <ac:spMk id="102" creationId="{8AF453C8-3DD1-43C0-90FD-1322CD6DCB42}"/>
          </ac:spMkLst>
        </pc:spChg>
        <pc:spChg chg="mod">
          <ac:chgData name="Mary Ellen McDonald" userId="1772ce6a-0628-42ec-b231-7cd38b0ee1b0" providerId="ADAL" clId="{BCD49611-9451-4244-9E05-F1CFF893DB46}" dt="2019-05-22T13:47:59.647" v="1554" actId="20577"/>
          <ac:spMkLst>
            <pc:docMk/>
            <pc:sldMk cId="6248177" sldId="277"/>
            <ac:spMk id="105" creationId="{EE431317-9D3A-418D-9D34-9918B08A80C5}"/>
          </ac:spMkLst>
        </pc:spChg>
        <pc:grpChg chg="mod">
          <ac:chgData name="Mary Ellen McDonald" userId="1772ce6a-0628-42ec-b231-7cd38b0ee1b0" providerId="ADAL" clId="{BCD49611-9451-4244-9E05-F1CFF893DB46}" dt="2019-05-22T13:45:30.702" v="1545" actId="1076"/>
          <ac:grpSpMkLst>
            <pc:docMk/>
            <pc:sldMk cId="6248177" sldId="277"/>
            <ac:grpSpMk id="7" creationId="{43A96DAD-A812-4A5D-8817-296B3CD6A430}"/>
          </ac:grpSpMkLst>
        </pc:grpChg>
      </pc:sldChg>
      <pc:sldChg chg="modSp">
        <pc:chgData name="Mary Ellen McDonald" userId="1772ce6a-0628-42ec-b231-7cd38b0ee1b0" providerId="ADAL" clId="{BCD49611-9451-4244-9E05-F1CFF893DB46}" dt="2019-05-15T16:14:01.241" v="880" actId="20577"/>
        <pc:sldMkLst>
          <pc:docMk/>
          <pc:sldMk cId="201467646" sldId="278"/>
        </pc:sldMkLst>
        <pc:spChg chg="mod">
          <ac:chgData name="Mary Ellen McDonald" userId="1772ce6a-0628-42ec-b231-7cd38b0ee1b0" providerId="ADAL" clId="{BCD49611-9451-4244-9E05-F1CFF893DB46}" dt="2019-05-15T16:14:01.241" v="880" actId="20577"/>
          <ac:spMkLst>
            <pc:docMk/>
            <pc:sldMk cId="201467646" sldId="278"/>
            <ac:spMk id="8" creationId="{4BF01778-8093-4FF6-94AE-E91126405CF6}"/>
          </ac:spMkLst>
        </pc:spChg>
      </pc:sldChg>
      <pc:sldChg chg="addSp delSp modSp">
        <pc:chgData name="Mary Ellen McDonald" userId="1772ce6a-0628-42ec-b231-7cd38b0ee1b0" providerId="ADAL" clId="{BCD49611-9451-4244-9E05-F1CFF893DB46}" dt="2019-05-22T12:33:42.947" v="1382"/>
        <pc:sldMkLst>
          <pc:docMk/>
          <pc:sldMk cId="4012509181" sldId="280"/>
        </pc:sldMkLst>
        <pc:spChg chg="mod">
          <ac:chgData name="Mary Ellen McDonald" userId="1772ce6a-0628-42ec-b231-7cd38b0ee1b0" providerId="ADAL" clId="{BCD49611-9451-4244-9E05-F1CFF893DB46}" dt="2019-05-22T12:33:27.828" v="1380" actId="13926"/>
          <ac:spMkLst>
            <pc:docMk/>
            <pc:sldMk cId="4012509181" sldId="280"/>
            <ac:spMk id="37" creationId="{EABD5FE9-8071-46A4-803A-52F2E4679741}"/>
          </ac:spMkLst>
        </pc:spChg>
        <pc:picChg chg="add">
          <ac:chgData name="Mary Ellen McDonald" userId="1772ce6a-0628-42ec-b231-7cd38b0ee1b0" providerId="ADAL" clId="{BCD49611-9451-4244-9E05-F1CFF893DB46}" dt="2019-05-22T12:33:42.947" v="1382"/>
          <ac:picMkLst>
            <pc:docMk/>
            <pc:sldMk cId="4012509181" sldId="280"/>
            <ac:picMk id="3" creationId="{66C51BFE-79F6-4930-A70C-EECA94B12675}"/>
          </ac:picMkLst>
        </pc:picChg>
        <pc:picChg chg="del">
          <ac:chgData name="Mary Ellen McDonald" userId="1772ce6a-0628-42ec-b231-7cd38b0ee1b0" providerId="ADAL" clId="{BCD49611-9451-4244-9E05-F1CFF893DB46}" dt="2019-05-22T12:33:34.295" v="1381" actId="478"/>
          <ac:picMkLst>
            <pc:docMk/>
            <pc:sldMk cId="4012509181" sldId="280"/>
            <ac:picMk id="38" creationId="{5087CE24-D860-4927-A298-F781BABE3096}"/>
          </ac:picMkLst>
        </pc:picChg>
      </pc:sldChg>
      <pc:sldChg chg="addSp delSp modSp">
        <pc:chgData name="Mary Ellen McDonald" userId="1772ce6a-0628-42ec-b231-7cd38b0ee1b0" providerId="ADAL" clId="{BCD49611-9451-4244-9E05-F1CFF893DB46}" dt="2019-05-22T12:34:06.244" v="1386" actId="1076"/>
        <pc:sldMkLst>
          <pc:docMk/>
          <pc:sldMk cId="1687362900" sldId="281"/>
        </pc:sldMkLst>
        <pc:spChg chg="mod">
          <ac:chgData name="Mary Ellen McDonald" userId="1772ce6a-0628-42ec-b231-7cd38b0ee1b0" providerId="ADAL" clId="{BCD49611-9451-4244-9E05-F1CFF893DB46}" dt="2019-05-22T12:33:48.462" v="1383" actId="13926"/>
          <ac:spMkLst>
            <pc:docMk/>
            <pc:sldMk cId="1687362900" sldId="281"/>
            <ac:spMk id="37" creationId="{EABD5FE9-8071-46A4-803A-52F2E4679741}"/>
          </ac:spMkLst>
        </pc:spChg>
        <pc:picChg chg="add mod">
          <ac:chgData name="Mary Ellen McDonald" userId="1772ce6a-0628-42ec-b231-7cd38b0ee1b0" providerId="ADAL" clId="{BCD49611-9451-4244-9E05-F1CFF893DB46}" dt="2019-05-22T12:34:06.244" v="1386" actId="1076"/>
          <ac:picMkLst>
            <pc:docMk/>
            <pc:sldMk cId="1687362900" sldId="281"/>
            <ac:picMk id="3" creationId="{D3D04144-C631-4993-B381-9004794046D6}"/>
          </ac:picMkLst>
        </pc:picChg>
        <pc:picChg chg="del">
          <ac:chgData name="Mary Ellen McDonald" userId="1772ce6a-0628-42ec-b231-7cd38b0ee1b0" providerId="ADAL" clId="{BCD49611-9451-4244-9E05-F1CFF893DB46}" dt="2019-05-22T12:33:50.067" v="1384" actId="478"/>
          <ac:picMkLst>
            <pc:docMk/>
            <pc:sldMk cId="1687362900" sldId="281"/>
            <ac:picMk id="7" creationId="{B5FB751C-679C-449E-8BFB-6A302EC5D364}"/>
          </ac:picMkLst>
        </pc:picChg>
      </pc:sldChg>
      <pc:sldChg chg="addSp delSp modSp">
        <pc:chgData name="Mary Ellen McDonald" userId="1772ce6a-0628-42ec-b231-7cd38b0ee1b0" providerId="ADAL" clId="{BCD49611-9451-4244-9E05-F1CFF893DB46}" dt="2019-05-22T12:34:29.272" v="1389"/>
        <pc:sldMkLst>
          <pc:docMk/>
          <pc:sldMk cId="1608761683" sldId="282"/>
        </pc:sldMkLst>
        <pc:spChg chg="mod">
          <ac:chgData name="Mary Ellen McDonald" userId="1772ce6a-0628-42ec-b231-7cd38b0ee1b0" providerId="ADAL" clId="{BCD49611-9451-4244-9E05-F1CFF893DB46}" dt="2019-05-22T12:34:13.058" v="1387" actId="13926"/>
          <ac:spMkLst>
            <pc:docMk/>
            <pc:sldMk cId="1608761683" sldId="282"/>
            <ac:spMk id="37" creationId="{EABD5FE9-8071-46A4-803A-52F2E4679741}"/>
          </ac:spMkLst>
        </pc:spChg>
        <pc:picChg chg="add">
          <ac:chgData name="Mary Ellen McDonald" userId="1772ce6a-0628-42ec-b231-7cd38b0ee1b0" providerId="ADAL" clId="{BCD49611-9451-4244-9E05-F1CFF893DB46}" dt="2019-05-22T12:34:29.272" v="1389"/>
          <ac:picMkLst>
            <pc:docMk/>
            <pc:sldMk cId="1608761683" sldId="282"/>
            <ac:picMk id="3" creationId="{C1517795-F539-408E-BBF3-E152B9ED79B2}"/>
          </ac:picMkLst>
        </pc:picChg>
        <pc:picChg chg="del">
          <ac:chgData name="Mary Ellen McDonald" userId="1772ce6a-0628-42ec-b231-7cd38b0ee1b0" providerId="ADAL" clId="{BCD49611-9451-4244-9E05-F1CFF893DB46}" dt="2019-05-22T12:34:27.142" v="1388" actId="478"/>
          <ac:picMkLst>
            <pc:docMk/>
            <pc:sldMk cId="1608761683" sldId="282"/>
            <ac:picMk id="7" creationId="{CCE9AFBD-FE0C-4BBF-B0C0-91E39692B20C}"/>
          </ac:picMkLst>
        </pc:picChg>
      </pc:sldChg>
      <pc:sldChg chg="addSp delSp modSp">
        <pc:chgData name="Mary Ellen McDonald" userId="1772ce6a-0628-42ec-b231-7cd38b0ee1b0" providerId="ADAL" clId="{BCD49611-9451-4244-9E05-F1CFF893DB46}" dt="2019-05-22T14:29:21.166" v="1561" actId="1076"/>
        <pc:sldMkLst>
          <pc:docMk/>
          <pc:sldMk cId="3595309501" sldId="283"/>
        </pc:sldMkLst>
        <pc:spChg chg="mod">
          <ac:chgData name="Mary Ellen McDonald" userId="1772ce6a-0628-42ec-b231-7cd38b0ee1b0" providerId="ADAL" clId="{BCD49611-9451-4244-9E05-F1CFF893DB46}" dt="2019-05-22T12:34:38.301" v="1390" actId="13926"/>
          <ac:spMkLst>
            <pc:docMk/>
            <pc:sldMk cId="3595309501" sldId="283"/>
            <ac:spMk id="37" creationId="{EABD5FE9-8071-46A4-803A-52F2E4679741}"/>
          </ac:spMkLst>
        </pc:spChg>
        <pc:picChg chg="add del">
          <ac:chgData name="Mary Ellen McDonald" userId="1772ce6a-0628-42ec-b231-7cd38b0ee1b0" providerId="ADAL" clId="{BCD49611-9451-4244-9E05-F1CFF893DB46}" dt="2019-05-22T14:28:51.074" v="1559" actId="478"/>
          <ac:picMkLst>
            <pc:docMk/>
            <pc:sldMk cId="3595309501" sldId="283"/>
            <ac:picMk id="3" creationId="{40571D71-4DBA-4DC8-82D1-C3B1E666784C}"/>
          </ac:picMkLst>
        </pc:picChg>
        <pc:picChg chg="add mod">
          <ac:chgData name="Mary Ellen McDonald" userId="1772ce6a-0628-42ec-b231-7cd38b0ee1b0" providerId="ADAL" clId="{BCD49611-9451-4244-9E05-F1CFF893DB46}" dt="2019-05-22T14:29:21.166" v="1561" actId="1076"/>
          <ac:picMkLst>
            <pc:docMk/>
            <pc:sldMk cId="3595309501" sldId="283"/>
            <ac:picMk id="4" creationId="{909AEBF2-2AD2-4D16-9978-E05E99F3C66B}"/>
          </ac:picMkLst>
        </pc:picChg>
        <pc:picChg chg="del">
          <ac:chgData name="Mary Ellen McDonald" userId="1772ce6a-0628-42ec-b231-7cd38b0ee1b0" providerId="ADAL" clId="{BCD49611-9451-4244-9E05-F1CFF893DB46}" dt="2019-05-22T12:34:51.188" v="1392" actId="478"/>
          <ac:picMkLst>
            <pc:docMk/>
            <pc:sldMk cId="3595309501" sldId="283"/>
            <ac:picMk id="7" creationId="{0D268A88-A8B2-4753-ACD1-E710C355F354}"/>
          </ac:picMkLst>
        </pc:picChg>
        <pc:picChg chg="del">
          <ac:chgData name="Mary Ellen McDonald" userId="1772ce6a-0628-42ec-b231-7cd38b0ee1b0" providerId="ADAL" clId="{BCD49611-9451-4244-9E05-F1CFF893DB46}" dt="2019-05-22T12:34:39.507" v="1391" actId="478"/>
          <ac:picMkLst>
            <pc:docMk/>
            <pc:sldMk cId="3595309501" sldId="283"/>
            <ac:picMk id="8" creationId="{4710EDA7-3886-4473-B547-CCE55CE8319E}"/>
          </ac:picMkLst>
        </pc:picChg>
      </pc:sldChg>
      <pc:sldChg chg="addSp delSp modSp">
        <pc:chgData name="Mary Ellen McDonald" userId="1772ce6a-0628-42ec-b231-7cd38b0ee1b0" providerId="ADAL" clId="{BCD49611-9451-4244-9E05-F1CFF893DB46}" dt="2019-05-22T12:38:08.228" v="1406" actId="14100"/>
        <pc:sldMkLst>
          <pc:docMk/>
          <pc:sldMk cId="3311823183" sldId="284"/>
        </pc:sldMkLst>
        <pc:spChg chg="mod">
          <ac:chgData name="Mary Ellen McDonald" userId="1772ce6a-0628-42ec-b231-7cd38b0ee1b0" providerId="ADAL" clId="{BCD49611-9451-4244-9E05-F1CFF893DB46}" dt="2019-05-22T12:35:04.306" v="1394" actId="13926"/>
          <ac:spMkLst>
            <pc:docMk/>
            <pc:sldMk cId="3311823183" sldId="284"/>
            <ac:spMk id="37" creationId="{EABD5FE9-8071-46A4-803A-52F2E4679741}"/>
          </ac:spMkLst>
        </pc:spChg>
        <pc:picChg chg="add del mod">
          <ac:chgData name="Mary Ellen McDonald" userId="1772ce6a-0628-42ec-b231-7cd38b0ee1b0" providerId="ADAL" clId="{BCD49611-9451-4244-9E05-F1CFF893DB46}" dt="2019-05-22T12:37:23.595" v="1402"/>
          <ac:picMkLst>
            <pc:docMk/>
            <pc:sldMk cId="3311823183" sldId="284"/>
            <ac:picMk id="2" creationId="{666EA841-6EEF-43E2-A2E1-91052B2B9875}"/>
          </ac:picMkLst>
        </pc:picChg>
        <pc:picChg chg="add mod">
          <ac:chgData name="Mary Ellen McDonald" userId="1772ce6a-0628-42ec-b231-7cd38b0ee1b0" providerId="ADAL" clId="{BCD49611-9451-4244-9E05-F1CFF893DB46}" dt="2019-05-22T12:38:08.228" v="1406" actId="14100"/>
          <ac:picMkLst>
            <pc:docMk/>
            <pc:sldMk cId="3311823183" sldId="284"/>
            <ac:picMk id="3" creationId="{CA81BF0B-2ACE-4166-B4F9-18EBB4C9C9DA}"/>
          </ac:picMkLst>
        </pc:picChg>
        <pc:picChg chg="del">
          <ac:chgData name="Mary Ellen McDonald" userId="1772ce6a-0628-42ec-b231-7cd38b0ee1b0" providerId="ADAL" clId="{BCD49611-9451-4244-9E05-F1CFF893DB46}" dt="2019-05-22T12:36:51.996" v="1395" actId="478"/>
          <ac:picMkLst>
            <pc:docMk/>
            <pc:sldMk cId="3311823183" sldId="284"/>
            <ac:picMk id="9" creationId="{5E0DCBE5-C8B2-4876-9EB5-C6AFF32F85CB}"/>
          </ac:picMkLst>
        </pc:picChg>
      </pc:sldChg>
    </pc:docChg>
  </pc:docChgLst>
  <pc:docChgLst>
    <pc:chgData name="Mary Ellen McDonald" userId="S::mmcdonald@skatecanada.ca::1772ce6a-0628-42ec-b231-7cd38b0ee1b0" providerId="AD" clId="Web-{DB5E99C2-8F87-8E16-CF88-0AF10BB3C4CF}"/>
    <pc:docChg chg="modSld">
      <pc:chgData name="Mary Ellen McDonald" userId="S::mmcdonald@skatecanada.ca::1772ce6a-0628-42ec-b231-7cd38b0ee1b0" providerId="AD" clId="Web-{DB5E99C2-8F87-8E16-CF88-0AF10BB3C4CF}" dt="2019-05-24T19:21:47.065" v="3"/>
      <pc:docMkLst>
        <pc:docMk/>
      </pc:docMkLst>
      <pc:sldChg chg="modSp">
        <pc:chgData name="Mary Ellen McDonald" userId="S::mmcdonald@skatecanada.ca::1772ce6a-0628-42ec-b231-7cd38b0ee1b0" providerId="AD" clId="Web-{DB5E99C2-8F87-8E16-CF88-0AF10BB3C4CF}" dt="2019-05-24T19:21:47.065" v="3"/>
        <pc:sldMkLst>
          <pc:docMk/>
          <pc:sldMk cId="2333376752" sldId="273"/>
        </pc:sldMkLst>
        <pc:graphicFrameChg chg="mod modGraphic">
          <ac:chgData name="Mary Ellen McDonald" userId="S::mmcdonald@skatecanada.ca::1772ce6a-0628-42ec-b231-7cd38b0ee1b0" providerId="AD" clId="Web-{DB5E99C2-8F87-8E16-CF88-0AF10BB3C4CF}" dt="2019-05-24T19:21:47.065" v="3"/>
          <ac:graphicFrameMkLst>
            <pc:docMk/>
            <pc:sldMk cId="2333376752" sldId="273"/>
            <ac:graphicFrameMk id="7" creationId="{5AB62E46-4A4F-4E9C-944A-5A70700F7E2E}"/>
          </ac:graphicFrameMkLst>
        </pc:graphicFrameChg>
      </pc:sldChg>
    </pc:docChg>
  </pc:docChgLst>
  <pc:docChgLst>
    <pc:chgData name="Mary Ellen McDonald" userId="1772ce6a-0628-42ec-b231-7cd38b0ee1b0" providerId="ADAL" clId="{AF1BC424-BE1C-42E3-ACA7-9C72066362A2}"/>
    <pc:docChg chg="undo custSel addSld modSld">
      <pc:chgData name="Mary Ellen McDonald" userId="1772ce6a-0628-42ec-b231-7cd38b0ee1b0" providerId="ADAL" clId="{AF1BC424-BE1C-42E3-ACA7-9C72066362A2}" dt="2019-04-02T17:13:30.898" v="536" actId="20577"/>
      <pc:docMkLst>
        <pc:docMk/>
      </pc:docMkLst>
      <pc:sldChg chg="addSp delSp modSp">
        <pc:chgData name="Mary Ellen McDonald" userId="1772ce6a-0628-42ec-b231-7cd38b0ee1b0" providerId="ADAL" clId="{AF1BC424-BE1C-42E3-ACA7-9C72066362A2}" dt="2019-04-02T16:16:33.437" v="26" actId="122"/>
        <pc:sldMkLst>
          <pc:docMk/>
          <pc:sldMk cId="4182849280" sldId="260"/>
        </pc:sldMkLst>
        <pc:spChg chg="add del mod">
          <ac:chgData name="Mary Ellen McDonald" userId="1772ce6a-0628-42ec-b231-7cd38b0ee1b0" providerId="ADAL" clId="{AF1BC424-BE1C-42E3-ACA7-9C72066362A2}" dt="2019-04-02T16:15:19.082" v="13"/>
          <ac:spMkLst>
            <pc:docMk/>
            <pc:sldMk cId="4182849280" sldId="260"/>
            <ac:spMk id="3" creationId="{5D0CEFD7-A781-4839-ACB5-1442E3BCCF5D}"/>
          </ac:spMkLst>
        </pc:spChg>
        <pc:spChg chg="add">
          <ac:chgData name="Mary Ellen McDonald" userId="1772ce6a-0628-42ec-b231-7cd38b0ee1b0" providerId="ADAL" clId="{AF1BC424-BE1C-42E3-ACA7-9C72066362A2}" dt="2019-04-02T16:14:54.220" v="8"/>
          <ac:spMkLst>
            <pc:docMk/>
            <pc:sldMk cId="4182849280" sldId="260"/>
            <ac:spMk id="4" creationId="{AF5ED7CD-78B9-440F-B6C1-C34A3294E0CA}"/>
          </ac:spMkLst>
        </pc:spChg>
        <pc:spChg chg="add mod">
          <ac:chgData name="Mary Ellen McDonald" userId="1772ce6a-0628-42ec-b231-7cd38b0ee1b0" providerId="ADAL" clId="{AF1BC424-BE1C-42E3-ACA7-9C72066362A2}" dt="2019-04-02T16:15:29.238" v="18" actId="20577"/>
          <ac:spMkLst>
            <pc:docMk/>
            <pc:sldMk cId="4182849280" sldId="260"/>
            <ac:spMk id="5" creationId="{DAFF1DDB-8DFA-486A-AFB3-957DBBD2A847}"/>
          </ac:spMkLst>
        </pc:spChg>
        <pc:spChg chg="add mod">
          <ac:chgData name="Mary Ellen McDonald" userId="1772ce6a-0628-42ec-b231-7cd38b0ee1b0" providerId="ADAL" clId="{AF1BC424-BE1C-42E3-ACA7-9C72066362A2}" dt="2019-04-02T16:16:33.437" v="26" actId="122"/>
          <ac:spMkLst>
            <pc:docMk/>
            <pc:sldMk cId="4182849280" sldId="260"/>
            <ac:spMk id="6" creationId="{63DC0546-DE46-44F2-AAFD-DE27DE634B09}"/>
          </ac:spMkLst>
        </pc:spChg>
      </pc:sldChg>
      <pc:sldChg chg="addSp delSp modSp">
        <pc:chgData name="Mary Ellen McDonald" userId="1772ce6a-0628-42ec-b231-7cd38b0ee1b0" providerId="ADAL" clId="{AF1BC424-BE1C-42E3-ACA7-9C72066362A2}" dt="2019-04-02T17:13:30.898" v="536" actId="20577"/>
        <pc:sldMkLst>
          <pc:docMk/>
          <pc:sldMk cId="2993368723" sldId="266"/>
        </pc:sldMkLst>
        <pc:spChg chg="del mod">
          <ac:chgData name="Mary Ellen McDonald" userId="1772ce6a-0628-42ec-b231-7cd38b0ee1b0" providerId="ADAL" clId="{AF1BC424-BE1C-42E3-ACA7-9C72066362A2}" dt="2019-04-02T17:12:33.261" v="524"/>
          <ac:spMkLst>
            <pc:docMk/>
            <pc:sldMk cId="2993368723" sldId="266"/>
            <ac:spMk id="2" creationId="{00000000-0000-0000-0000-000000000000}"/>
          </ac:spMkLst>
        </pc:spChg>
        <pc:spChg chg="del mod">
          <ac:chgData name="Mary Ellen McDonald" userId="1772ce6a-0628-42ec-b231-7cd38b0ee1b0" providerId="ADAL" clId="{AF1BC424-BE1C-42E3-ACA7-9C72066362A2}" dt="2019-04-02T17:11:40.902" v="511"/>
          <ac:spMkLst>
            <pc:docMk/>
            <pc:sldMk cId="2993368723" sldId="266"/>
            <ac:spMk id="3" creationId="{00000000-0000-0000-0000-000000000000}"/>
          </ac:spMkLst>
        </pc:spChg>
        <pc:spChg chg="add mod">
          <ac:chgData name="Mary Ellen McDonald" userId="1772ce6a-0628-42ec-b231-7cd38b0ee1b0" providerId="ADAL" clId="{AF1BC424-BE1C-42E3-ACA7-9C72066362A2}" dt="2019-04-02T17:12:24.605" v="522" actId="27636"/>
          <ac:spMkLst>
            <pc:docMk/>
            <pc:sldMk cId="2993368723" sldId="266"/>
            <ac:spMk id="4" creationId="{38C2D3D1-DE59-45D5-9D18-DDCDE3D4E0EF}"/>
          </ac:spMkLst>
        </pc:spChg>
        <pc:spChg chg="add mod">
          <ac:chgData name="Mary Ellen McDonald" userId="1772ce6a-0628-42ec-b231-7cd38b0ee1b0" providerId="ADAL" clId="{AF1BC424-BE1C-42E3-ACA7-9C72066362A2}" dt="2019-04-02T17:13:30.898" v="536" actId="20577"/>
          <ac:spMkLst>
            <pc:docMk/>
            <pc:sldMk cId="2993368723" sldId="266"/>
            <ac:spMk id="5" creationId="{9032FCE0-ADAB-4C4C-B22D-BC28950F6F95}"/>
          </ac:spMkLst>
        </pc:spChg>
      </pc:sldChg>
      <pc:sldChg chg="addSp delSp modSp">
        <pc:chgData name="Mary Ellen McDonald" userId="1772ce6a-0628-42ec-b231-7cd38b0ee1b0" providerId="ADAL" clId="{AF1BC424-BE1C-42E3-ACA7-9C72066362A2}" dt="2019-04-02T16:40:12.601" v="366" actId="20577"/>
        <pc:sldMkLst>
          <pc:docMk/>
          <pc:sldMk cId="3679452041" sldId="267"/>
        </pc:sldMkLst>
        <pc:spChg chg="del mod">
          <ac:chgData name="Mary Ellen McDonald" userId="1772ce6a-0628-42ec-b231-7cd38b0ee1b0" providerId="ADAL" clId="{AF1BC424-BE1C-42E3-ACA7-9C72066362A2}" dt="2019-04-02T16:39:57.221" v="362"/>
          <ac:spMkLst>
            <pc:docMk/>
            <pc:sldMk cId="3679452041" sldId="267"/>
            <ac:spMk id="3" creationId="{5D0CEFD7-A781-4839-ACB5-1442E3BCCF5D}"/>
          </ac:spMkLst>
        </pc:spChg>
        <pc:spChg chg="add del">
          <ac:chgData name="Mary Ellen McDonald" userId="1772ce6a-0628-42ec-b231-7cd38b0ee1b0" providerId="ADAL" clId="{AF1BC424-BE1C-42E3-ACA7-9C72066362A2}" dt="2019-04-02T16:40:02.614" v="364"/>
          <ac:spMkLst>
            <pc:docMk/>
            <pc:sldMk cId="3679452041" sldId="267"/>
            <ac:spMk id="4" creationId="{3E4BF3D6-C8A0-4F5B-8753-130B98B2AA74}"/>
          </ac:spMkLst>
        </pc:spChg>
        <pc:spChg chg="add mod">
          <ac:chgData name="Mary Ellen McDonald" userId="1772ce6a-0628-42ec-b231-7cd38b0ee1b0" providerId="ADAL" clId="{AF1BC424-BE1C-42E3-ACA7-9C72066362A2}" dt="2019-04-02T16:40:12.601" v="366" actId="20577"/>
          <ac:spMkLst>
            <pc:docMk/>
            <pc:sldMk cId="3679452041" sldId="267"/>
            <ac:spMk id="5" creationId="{297F6028-A85C-4566-9067-4F977A4D0A1D}"/>
          </ac:spMkLst>
        </pc:spChg>
      </pc:sldChg>
      <pc:sldChg chg="addSp delSp modSp">
        <pc:chgData name="Mary Ellen McDonald" userId="1772ce6a-0628-42ec-b231-7cd38b0ee1b0" providerId="ADAL" clId="{AF1BC424-BE1C-42E3-ACA7-9C72066362A2}" dt="2019-04-02T17:11:21.202" v="509"/>
        <pc:sldMkLst>
          <pc:docMk/>
          <pc:sldMk cId="742779053" sldId="268"/>
        </pc:sldMkLst>
        <pc:spChg chg="del mod">
          <ac:chgData name="Mary Ellen McDonald" userId="1772ce6a-0628-42ec-b231-7cd38b0ee1b0" providerId="ADAL" clId="{AF1BC424-BE1C-42E3-ACA7-9C72066362A2}" dt="2019-04-02T17:11:15.854" v="508"/>
          <ac:spMkLst>
            <pc:docMk/>
            <pc:sldMk cId="742779053" sldId="268"/>
            <ac:spMk id="3" creationId="{5D0CEFD7-A781-4839-ACB5-1442E3BCCF5D}"/>
          </ac:spMkLst>
        </pc:spChg>
        <pc:spChg chg="add">
          <ac:chgData name="Mary Ellen McDonald" userId="1772ce6a-0628-42ec-b231-7cd38b0ee1b0" providerId="ADAL" clId="{AF1BC424-BE1C-42E3-ACA7-9C72066362A2}" dt="2019-04-02T17:11:07.408" v="506"/>
          <ac:spMkLst>
            <pc:docMk/>
            <pc:sldMk cId="742779053" sldId="268"/>
            <ac:spMk id="4" creationId="{99DBF04A-0C45-4194-8C9A-3FFBF6D09F91}"/>
          </ac:spMkLst>
        </pc:spChg>
        <pc:spChg chg="add">
          <ac:chgData name="Mary Ellen McDonald" userId="1772ce6a-0628-42ec-b231-7cd38b0ee1b0" providerId="ADAL" clId="{AF1BC424-BE1C-42E3-ACA7-9C72066362A2}" dt="2019-04-02T17:11:21.202" v="509"/>
          <ac:spMkLst>
            <pc:docMk/>
            <pc:sldMk cId="742779053" sldId="268"/>
            <ac:spMk id="5" creationId="{B6509E41-3D4D-431F-88DF-3FE63DE3F2A5}"/>
          </ac:spMkLst>
        </pc:spChg>
      </pc:sldChg>
      <pc:sldChg chg="modSp">
        <pc:chgData name="Mary Ellen McDonald" userId="1772ce6a-0628-42ec-b231-7cd38b0ee1b0" providerId="ADAL" clId="{AF1BC424-BE1C-42E3-ACA7-9C72066362A2}" dt="2019-04-02T16:21:58.015" v="254" actId="20577"/>
        <pc:sldMkLst>
          <pc:docMk/>
          <pc:sldMk cId="1037378750" sldId="269"/>
        </pc:sldMkLst>
        <pc:spChg chg="mod">
          <ac:chgData name="Mary Ellen McDonald" userId="1772ce6a-0628-42ec-b231-7cd38b0ee1b0" providerId="ADAL" clId="{AF1BC424-BE1C-42E3-ACA7-9C72066362A2}" dt="2019-04-02T16:17:19.352" v="33" actId="20577"/>
          <ac:spMkLst>
            <pc:docMk/>
            <pc:sldMk cId="1037378750" sldId="269"/>
            <ac:spMk id="4" creationId="{AF5ED7CD-78B9-440F-B6C1-C34A3294E0CA}"/>
          </ac:spMkLst>
        </pc:spChg>
        <pc:spChg chg="mod">
          <ac:chgData name="Mary Ellen McDonald" userId="1772ce6a-0628-42ec-b231-7cd38b0ee1b0" providerId="ADAL" clId="{AF1BC424-BE1C-42E3-ACA7-9C72066362A2}" dt="2019-04-02T16:21:58.015" v="254" actId="20577"/>
          <ac:spMkLst>
            <pc:docMk/>
            <pc:sldMk cId="1037378750" sldId="269"/>
            <ac:spMk id="5" creationId="{DAFF1DDB-8DFA-486A-AFB3-957DBBD2A847}"/>
          </ac:spMkLst>
        </pc:spChg>
      </pc:sldChg>
      <pc:sldChg chg="modSp add">
        <pc:chgData name="Mary Ellen McDonald" userId="1772ce6a-0628-42ec-b231-7cd38b0ee1b0" providerId="ADAL" clId="{AF1BC424-BE1C-42E3-ACA7-9C72066362A2}" dt="2019-04-02T16:32:43.793" v="263" actId="13926"/>
        <pc:sldMkLst>
          <pc:docMk/>
          <pc:sldMk cId="3143484112" sldId="270"/>
        </pc:sldMkLst>
        <pc:spChg chg="mod">
          <ac:chgData name="Mary Ellen McDonald" userId="1772ce6a-0628-42ec-b231-7cd38b0ee1b0" providerId="ADAL" clId="{AF1BC424-BE1C-42E3-ACA7-9C72066362A2}" dt="2019-04-02T16:20:06.264" v="55"/>
          <ac:spMkLst>
            <pc:docMk/>
            <pc:sldMk cId="3143484112" sldId="270"/>
            <ac:spMk id="4" creationId="{AF5ED7CD-78B9-440F-B6C1-C34A3294E0CA}"/>
          </ac:spMkLst>
        </pc:spChg>
        <pc:spChg chg="mod">
          <ac:chgData name="Mary Ellen McDonald" userId="1772ce6a-0628-42ec-b231-7cd38b0ee1b0" providerId="ADAL" clId="{AF1BC424-BE1C-42E3-ACA7-9C72066362A2}" dt="2019-04-02T16:32:43.793" v="263" actId="13926"/>
          <ac:spMkLst>
            <pc:docMk/>
            <pc:sldMk cId="3143484112" sldId="270"/>
            <ac:spMk id="5" creationId="{DAFF1DDB-8DFA-486A-AFB3-957DBBD2A847}"/>
          </ac:spMkLst>
        </pc:spChg>
      </pc:sldChg>
      <pc:sldChg chg="modSp add">
        <pc:chgData name="Mary Ellen McDonald" userId="1772ce6a-0628-42ec-b231-7cd38b0ee1b0" providerId="ADAL" clId="{AF1BC424-BE1C-42E3-ACA7-9C72066362A2}" dt="2019-04-02T16:33:35.567" v="273" actId="13926"/>
        <pc:sldMkLst>
          <pc:docMk/>
          <pc:sldMk cId="1599411838" sldId="271"/>
        </pc:sldMkLst>
        <pc:spChg chg="mod">
          <ac:chgData name="Mary Ellen McDonald" userId="1772ce6a-0628-42ec-b231-7cd38b0ee1b0" providerId="ADAL" clId="{AF1BC424-BE1C-42E3-ACA7-9C72066362A2}" dt="2019-04-02T16:33:35.567" v="273" actId="13926"/>
          <ac:spMkLst>
            <pc:docMk/>
            <pc:sldMk cId="1599411838" sldId="271"/>
            <ac:spMk id="5" creationId="{DAFF1DDB-8DFA-486A-AFB3-957DBBD2A847}"/>
          </ac:spMkLst>
        </pc:spChg>
      </pc:sldChg>
      <pc:sldChg chg="modSp add">
        <pc:chgData name="Mary Ellen McDonald" userId="1772ce6a-0628-42ec-b231-7cd38b0ee1b0" providerId="ADAL" clId="{AF1BC424-BE1C-42E3-ACA7-9C72066362A2}" dt="2019-04-02T16:34:07.239" v="276"/>
        <pc:sldMkLst>
          <pc:docMk/>
          <pc:sldMk cId="126089407" sldId="272"/>
        </pc:sldMkLst>
        <pc:spChg chg="mod">
          <ac:chgData name="Mary Ellen McDonald" userId="1772ce6a-0628-42ec-b231-7cd38b0ee1b0" providerId="ADAL" clId="{AF1BC424-BE1C-42E3-ACA7-9C72066362A2}" dt="2019-04-02T16:33:59.319" v="275"/>
          <ac:spMkLst>
            <pc:docMk/>
            <pc:sldMk cId="126089407" sldId="272"/>
            <ac:spMk id="4" creationId="{AF5ED7CD-78B9-440F-B6C1-C34A3294E0CA}"/>
          </ac:spMkLst>
        </pc:spChg>
        <pc:spChg chg="mod">
          <ac:chgData name="Mary Ellen McDonald" userId="1772ce6a-0628-42ec-b231-7cd38b0ee1b0" providerId="ADAL" clId="{AF1BC424-BE1C-42E3-ACA7-9C72066362A2}" dt="2019-04-02T16:34:07.239" v="276"/>
          <ac:spMkLst>
            <pc:docMk/>
            <pc:sldMk cId="126089407" sldId="272"/>
            <ac:spMk id="5" creationId="{DAFF1DDB-8DFA-486A-AFB3-957DBBD2A847}"/>
          </ac:spMkLst>
        </pc:spChg>
      </pc:sldChg>
      <pc:sldChg chg="addSp delSp modSp add">
        <pc:chgData name="Mary Ellen McDonald" userId="1772ce6a-0628-42ec-b231-7cd38b0ee1b0" providerId="ADAL" clId="{AF1BC424-BE1C-42E3-ACA7-9C72066362A2}" dt="2019-04-02T16:36:49.553" v="320" actId="14100"/>
        <pc:sldMkLst>
          <pc:docMk/>
          <pc:sldMk cId="2333376752" sldId="273"/>
        </pc:sldMkLst>
        <pc:spChg chg="del mod">
          <ac:chgData name="Mary Ellen McDonald" userId="1772ce6a-0628-42ec-b231-7cd38b0ee1b0" providerId="ADAL" clId="{AF1BC424-BE1C-42E3-ACA7-9C72066362A2}" dt="2019-04-02T16:34:40.365" v="280"/>
          <ac:spMkLst>
            <pc:docMk/>
            <pc:sldMk cId="2333376752" sldId="273"/>
            <ac:spMk id="4" creationId="{AF5ED7CD-78B9-440F-B6C1-C34A3294E0CA}"/>
          </ac:spMkLst>
        </pc:spChg>
        <pc:spChg chg="del">
          <ac:chgData name="Mary Ellen McDonald" userId="1772ce6a-0628-42ec-b231-7cd38b0ee1b0" providerId="ADAL" clId="{AF1BC424-BE1C-42E3-ACA7-9C72066362A2}" dt="2019-04-02T16:34:44.734" v="281"/>
          <ac:spMkLst>
            <pc:docMk/>
            <pc:sldMk cId="2333376752" sldId="273"/>
            <ac:spMk id="5" creationId="{DAFF1DDB-8DFA-486A-AFB3-957DBBD2A847}"/>
          </ac:spMkLst>
        </pc:spChg>
        <pc:spChg chg="mod">
          <ac:chgData name="Mary Ellen McDonald" userId="1772ce6a-0628-42ec-b231-7cd38b0ee1b0" providerId="ADAL" clId="{AF1BC424-BE1C-42E3-ACA7-9C72066362A2}" dt="2019-04-02T16:36:49.553" v="320" actId="14100"/>
          <ac:spMkLst>
            <pc:docMk/>
            <pc:sldMk cId="2333376752" sldId="273"/>
            <ac:spMk id="6" creationId="{63DC0546-DE46-44F2-AAFD-DE27DE634B09}"/>
          </ac:spMkLst>
        </pc:spChg>
        <pc:graphicFrameChg chg="add modGraphic">
          <ac:chgData name="Mary Ellen McDonald" userId="1772ce6a-0628-42ec-b231-7cd38b0ee1b0" providerId="ADAL" clId="{AF1BC424-BE1C-42E3-ACA7-9C72066362A2}" dt="2019-04-02T16:35:10.764" v="297" actId="20577"/>
          <ac:graphicFrameMkLst>
            <pc:docMk/>
            <pc:sldMk cId="2333376752" sldId="273"/>
            <ac:graphicFrameMk id="7" creationId="{5AB62E46-4A4F-4E9C-944A-5A70700F7E2E}"/>
          </ac:graphicFrameMkLst>
        </pc:graphicFrameChg>
      </pc:sldChg>
      <pc:sldChg chg="addSp delSp modSp add">
        <pc:chgData name="Mary Ellen McDonald" userId="1772ce6a-0628-42ec-b231-7cd38b0ee1b0" providerId="ADAL" clId="{AF1BC424-BE1C-42E3-ACA7-9C72066362A2}" dt="2019-04-02T16:36:36.295" v="318" actId="1076"/>
        <pc:sldMkLst>
          <pc:docMk/>
          <pc:sldMk cId="1711454170" sldId="274"/>
        </pc:sldMkLst>
        <pc:spChg chg="mod">
          <ac:chgData name="Mary Ellen McDonald" userId="1772ce6a-0628-42ec-b231-7cd38b0ee1b0" providerId="ADAL" clId="{AF1BC424-BE1C-42E3-ACA7-9C72066362A2}" dt="2019-04-02T16:36:31.593" v="317" actId="14100"/>
          <ac:spMkLst>
            <pc:docMk/>
            <pc:sldMk cId="1711454170" sldId="274"/>
            <ac:spMk id="6" creationId="{63DC0546-DE46-44F2-AAFD-DE27DE634B09}"/>
          </ac:spMkLst>
        </pc:spChg>
        <pc:graphicFrameChg chg="add mod modGraphic">
          <ac:chgData name="Mary Ellen McDonald" userId="1772ce6a-0628-42ec-b231-7cd38b0ee1b0" providerId="ADAL" clId="{AF1BC424-BE1C-42E3-ACA7-9C72066362A2}" dt="2019-04-02T16:36:36.295" v="318" actId="1076"/>
          <ac:graphicFrameMkLst>
            <pc:docMk/>
            <pc:sldMk cId="1711454170" sldId="274"/>
            <ac:graphicFrameMk id="5" creationId="{91DF7C58-A644-484E-A004-9CE309E663F7}"/>
          </ac:graphicFrameMkLst>
        </pc:graphicFrameChg>
        <pc:graphicFrameChg chg="del">
          <ac:chgData name="Mary Ellen McDonald" userId="1772ce6a-0628-42ec-b231-7cd38b0ee1b0" providerId="ADAL" clId="{AF1BC424-BE1C-42E3-ACA7-9C72066362A2}" dt="2019-04-02T16:35:38.462" v="308" actId="478"/>
          <ac:graphicFrameMkLst>
            <pc:docMk/>
            <pc:sldMk cId="1711454170" sldId="274"/>
            <ac:graphicFrameMk id="7" creationId="{5AB62E46-4A4F-4E9C-944A-5A70700F7E2E}"/>
          </ac:graphicFrameMkLst>
        </pc:graphicFrameChg>
      </pc:sldChg>
      <pc:sldChg chg="modSp">
        <pc:chgData name="Mary Ellen McDonald" userId="1772ce6a-0628-42ec-b231-7cd38b0ee1b0" providerId="ADAL" clId="{AF1BC424-BE1C-42E3-ACA7-9C72066362A2}" dt="2019-04-02T16:37:40.056" v="327" actId="20577"/>
        <pc:sldMkLst>
          <pc:docMk/>
          <pc:sldMk cId="3419471123" sldId="275"/>
        </pc:sldMkLst>
        <pc:spChg chg="mod">
          <ac:chgData name="Mary Ellen McDonald" userId="1772ce6a-0628-42ec-b231-7cd38b0ee1b0" providerId="ADAL" clId="{AF1BC424-BE1C-42E3-ACA7-9C72066362A2}" dt="2019-04-02T16:37:24.297" v="321"/>
          <ac:spMkLst>
            <pc:docMk/>
            <pc:sldMk cId="3419471123" sldId="275"/>
            <ac:spMk id="4" creationId="{AF5ED7CD-78B9-440F-B6C1-C34A3294E0CA}"/>
          </ac:spMkLst>
        </pc:spChg>
        <pc:spChg chg="mod">
          <ac:chgData name="Mary Ellen McDonald" userId="1772ce6a-0628-42ec-b231-7cd38b0ee1b0" providerId="ADAL" clId="{AF1BC424-BE1C-42E3-ACA7-9C72066362A2}" dt="2019-04-02T16:37:40.056" v="327" actId="20577"/>
          <ac:spMkLst>
            <pc:docMk/>
            <pc:sldMk cId="3419471123" sldId="275"/>
            <ac:spMk id="5" creationId="{DAFF1DDB-8DFA-486A-AFB3-957DBBD2A847}"/>
          </ac:spMkLst>
        </pc:spChg>
      </pc:sldChg>
      <pc:sldChg chg="modSp">
        <pc:chgData name="Mary Ellen McDonald" userId="1772ce6a-0628-42ec-b231-7cd38b0ee1b0" providerId="ADAL" clId="{AF1BC424-BE1C-42E3-ACA7-9C72066362A2}" dt="2019-04-02T16:38:04.256" v="346" actId="20577"/>
        <pc:sldMkLst>
          <pc:docMk/>
          <pc:sldMk cId="952308815" sldId="276"/>
        </pc:sldMkLst>
        <pc:spChg chg="mod">
          <ac:chgData name="Mary Ellen McDonald" userId="1772ce6a-0628-42ec-b231-7cd38b0ee1b0" providerId="ADAL" clId="{AF1BC424-BE1C-42E3-ACA7-9C72066362A2}" dt="2019-04-02T16:38:04.256" v="346" actId="20577"/>
          <ac:spMkLst>
            <pc:docMk/>
            <pc:sldMk cId="952308815" sldId="276"/>
            <ac:spMk id="5" creationId="{DAFF1DDB-8DFA-486A-AFB3-957DBBD2A847}"/>
          </ac:spMkLst>
        </pc:spChg>
      </pc:sldChg>
      <pc:sldChg chg="addSp delSp modSp add">
        <pc:chgData name="Mary Ellen McDonald" userId="1772ce6a-0628-42ec-b231-7cd38b0ee1b0" providerId="ADAL" clId="{AF1BC424-BE1C-42E3-ACA7-9C72066362A2}" dt="2019-04-02T16:39:29.299" v="360" actId="13926"/>
        <pc:sldMkLst>
          <pc:docMk/>
          <pc:sldMk cId="6248177" sldId="277"/>
        </pc:sldMkLst>
        <pc:spChg chg="del">
          <ac:chgData name="Mary Ellen McDonald" userId="1772ce6a-0628-42ec-b231-7cd38b0ee1b0" providerId="ADAL" clId="{AF1BC424-BE1C-42E3-ACA7-9C72066362A2}" dt="2019-04-02T16:39:07.913" v="354"/>
          <ac:spMkLst>
            <pc:docMk/>
            <pc:sldMk cId="6248177" sldId="277"/>
            <ac:spMk id="4" creationId="{AF5ED7CD-78B9-440F-B6C1-C34A3294E0CA}"/>
          </ac:spMkLst>
        </pc:spChg>
        <pc:spChg chg="del mod">
          <ac:chgData name="Mary Ellen McDonald" userId="1772ce6a-0628-42ec-b231-7cd38b0ee1b0" providerId="ADAL" clId="{AF1BC424-BE1C-42E3-ACA7-9C72066362A2}" dt="2019-04-02T16:39:01.899" v="353"/>
          <ac:spMkLst>
            <pc:docMk/>
            <pc:sldMk cId="6248177" sldId="277"/>
            <ac:spMk id="5" creationId="{DAFF1DDB-8DFA-486A-AFB3-957DBBD2A847}"/>
          </ac:spMkLst>
        </pc:spChg>
        <pc:spChg chg="mod">
          <ac:chgData name="Mary Ellen McDonald" userId="1772ce6a-0628-42ec-b231-7cd38b0ee1b0" providerId="ADAL" clId="{AF1BC424-BE1C-42E3-ACA7-9C72066362A2}" dt="2019-04-02T16:39:29.299" v="360" actId="13926"/>
          <ac:spMkLst>
            <pc:docMk/>
            <pc:sldMk cId="6248177" sldId="277"/>
            <ac:spMk id="6" creationId="{63DC0546-DE46-44F2-AAFD-DE27DE634B09}"/>
          </ac:spMkLst>
        </pc:spChg>
        <pc:grpChg chg="add">
          <ac:chgData name="Mary Ellen McDonald" userId="1772ce6a-0628-42ec-b231-7cd38b0ee1b0" providerId="ADAL" clId="{AF1BC424-BE1C-42E3-ACA7-9C72066362A2}" dt="2019-04-02T16:39:21.683" v="359"/>
          <ac:grpSpMkLst>
            <pc:docMk/>
            <pc:sldMk cId="6248177" sldId="277"/>
            <ac:grpSpMk id="7" creationId="{43A96DAD-A812-4A5D-8817-296B3CD6A430}"/>
          </ac:grpSpMkLst>
        </pc:grpChg>
        <pc:picChg chg="add del mod">
          <ac:chgData name="Mary Ellen McDonald" userId="1772ce6a-0628-42ec-b231-7cd38b0ee1b0" providerId="ADAL" clId="{AF1BC424-BE1C-42E3-ACA7-9C72066362A2}" dt="2019-04-02T16:39:15.737" v="358"/>
          <ac:picMkLst>
            <pc:docMk/>
            <pc:sldMk cId="6248177" sldId="277"/>
            <ac:picMk id="3" creationId="{67B4E3C9-FC1E-41FF-8629-B8D9648B93BD}"/>
          </ac:picMkLst>
        </pc:picChg>
      </pc:sldChg>
      <pc:sldChg chg="addSp delSp modSp">
        <pc:chgData name="Mary Ellen McDonald" userId="1772ce6a-0628-42ec-b231-7cd38b0ee1b0" providerId="ADAL" clId="{AF1BC424-BE1C-42E3-ACA7-9C72066362A2}" dt="2019-04-02T16:41:39.359" v="384" actId="1076"/>
        <pc:sldMkLst>
          <pc:docMk/>
          <pc:sldMk cId="201467646" sldId="278"/>
        </pc:sldMkLst>
        <pc:spChg chg="del">
          <ac:chgData name="Mary Ellen McDonald" userId="1772ce6a-0628-42ec-b231-7cd38b0ee1b0" providerId="ADAL" clId="{AF1BC424-BE1C-42E3-ACA7-9C72066362A2}" dt="2019-04-02T16:40:55.183" v="375"/>
          <ac:spMkLst>
            <pc:docMk/>
            <pc:sldMk cId="201467646" sldId="278"/>
            <ac:spMk id="4" creationId="{AF5ED7CD-78B9-440F-B6C1-C34A3294E0CA}"/>
          </ac:spMkLst>
        </pc:spChg>
        <pc:spChg chg="del">
          <ac:chgData name="Mary Ellen McDonald" userId="1772ce6a-0628-42ec-b231-7cd38b0ee1b0" providerId="ADAL" clId="{AF1BC424-BE1C-42E3-ACA7-9C72066362A2}" dt="2019-04-02T16:41:06.873" v="378"/>
          <ac:spMkLst>
            <pc:docMk/>
            <pc:sldMk cId="201467646" sldId="278"/>
            <ac:spMk id="5" creationId="{DAFF1DDB-8DFA-486A-AFB3-957DBBD2A847}"/>
          </ac:spMkLst>
        </pc:spChg>
        <pc:spChg chg="mod">
          <ac:chgData name="Mary Ellen McDonald" userId="1772ce6a-0628-42ec-b231-7cd38b0ee1b0" providerId="ADAL" clId="{AF1BC424-BE1C-42E3-ACA7-9C72066362A2}" dt="2019-04-02T16:40:46.887" v="374" actId="20577"/>
          <ac:spMkLst>
            <pc:docMk/>
            <pc:sldMk cId="201467646" sldId="278"/>
            <ac:spMk id="6" creationId="{63DC0546-DE46-44F2-AAFD-DE27DE634B09}"/>
          </ac:spMkLst>
        </pc:spChg>
        <pc:spChg chg="add">
          <ac:chgData name="Mary Ellen McDonald" userId="1772ce6a-0628-42ec-b231-7cd38b0ee1b0" providerId="ADAL" clId="{AF1BC424-BE1C-42E3-ACA7-9C72066362A2}" dt="2019-04-02T16:41:24.554" v="382"/>
          <ac:spMkLst>
            <pc:docMk/>
            <pc:sldMk cId="201467646" sldId="278"/>
            <ac:spMk id="8" creationId="{4BF01778-8093-4FF6-94AE-E91126405CF6}"/>
          </ac:spMkLst>
        </pc:spChg>
        <pc:picChg chg="add del mod">
          <ac:chgData name="Mary Ellen McDonald" userId="1772ce6a-0628-42ec-b231-7cd38b0ee1b0" providerId="ADAL" clId="{AF1BC424-BE1C-42E3-ACA7-9C72066362A2}" dt="2019-04-02T16:41:19.106" v="381"/>
          <ac:picMkLst>
            <pc:docMk/>
            <pc:sldMk cId="201467646" sldId="278"/>
            <ac:picMk id="7" creationId="{624547ED-71B8-4275-B42B-6CAEEC64C87B}"/>
          </ac:picMkLst>
        </pc:picChg>
        <pc:picChg chg="add mod">
          <ac:chgData name="Mary Ellen McDonald" userId="1772ce6a-0628-42ec-b231-7cd38b0ee1b0" providerId="ADAL" clId="{AF1BC424-BE1C-42E3-ACA7-9C72066362A2}" dt="2019-04-02T16:41:39.359" v="384" actId="1076"/>
          <ac:picMkLst>
            <pc:docMk/>
            <pc:sldMk cId="201467646" sldId="278"/>
            <ac:picMk id="9" creationId="{2A38A24D-DBA9-4B11-995D-16C9401DC192}"/>
          </ac:picMkLst>
        </pc:picChg>
      </pc:sldChg>
      <pc:sldChg chg="addSp delSp modSp add">
        <pc:chgData name="Mary Ellen McDonald" userId="1772ce6a-0628-42ec-b231-7cd38b0ee1b0" providerId="ADAL" clId="{AF1BC424-BE1C-42E3-ACA7-9C72066362A2}" dt="2019-04-02T17:01:35.853" v="406" actId="20577"/>
        <pc:sldMkLst>
          <pc:docMk/>
          <pc:sldMk cId="615726533" sldId="279"/>
        </pc:sldMkLst>
        <pc:spChg chg="mod">
          <ac:chgData name="Mary Ellen McDonald" userId="1772ce6a-0628-42ec-b231-7cd38b0ee1b0" providerId="ADAL" clId="{AF1BC424-BE1C-42E3-ACA7-9C72066362A2}" dt="2019-04-02T17:01:12.783" v="402" actId="20577"/>
          <ac:spMkLst>
            <pc:docMk/>
            <pc:sldMk cId="615726533" sldId="279"/>
            <ac:spMk id="6" creationId="{63DC0546-DE46-44F2-AAFD-DE27DE634B09}"/>
          </ac:spMkLst>
        </pc:spChg>
        <pc:spChg chg="del">
          <ac:chgData name="Mary Ellen McDonald" userId="1772ce6a-0628-42ec-b231-7cd38b0ee1b0" providerId="ADAL" clId="{AF1BC424-BE1C-42E3-ACA7-9C72066362A2}" dt="2019-04-02T17:01:18.877" v="403"/>
          <ac:spMkLst>
            <pc:docMk/>
            <pc:sldMk cId="615726533" sldId="279"/>
            <ac:spMk id="8" creationId="{4BF01778-8093-4FF6-94AE-E91126405CF6}"/>
          </ac:spMkLst>
        </pc:spChg>
        <pc:spChg chg="mod">
          <ac:chgData name="Mary Ellen McDonald" userId="1772ce6a-0628-42ec-b231-7cd38b0ee1b0" providerId="ADAL" clId="{AF1BC424-BE1C-42E3-ACA7-9C72066362A2}" dt="2019-04-02T17:01:35.853" v="406" actId="20577"/>
          <ac:spMkLst>
            <pc:docMk/>
            <pc:sldMk cId="615726533" sldId="279"/>
            <ac:spMk id="25" creationId="{7580E53D-ABAF-4C78-8141-C8362EA53495}"/>
          </ac:spMkLst>
        </pc:spChg>
        <pc:grpChg chg="add">
          <ac:chgData name="Mary Ellen McDonald" userId="1772ce6a-0628-42ec-b231-7cd38b0ee1b0" providerId="ADAL" clId="{AF1BC424-BE1C-42E3-ACA7-9C72066362A2}" dt="2019-04-02T17:01:32.006" v="405"/>
          <ac:grpSpMkLst>
            <pc:docMk/>
            <pc:sldMk cId="615726533" sldId="279"/>
            <ac:grpSpMk id="7" creationId="{B561CEA1-C5A9-401B-A192-94EB5833199D}"/>
          </ac:grpSpMkLst>
        </pc:grpChg>
        <pc:picChg chg="del">
          <ac:chgData name="Mary Ellen McDonald" userId="1772ce6a-0628-42ec-b231-7cd38b0ee1b0" providerId="ADAL" clId="{AF1BC424-BE1C-42E3-ACA7-9C72066362A2}" dt="2019-04-02T17:01:21.805" v="404"/>
          <ac:picMkLst>
            <pc:docMk/>
            <pc:sldMk cId="615726533" sldId="279"/>
            <ac:picMk id="9" creationId="{2A38A24D-DBA9-4B11-995D-16C9401DC192}"/>
          </ac:picMkLst>
        </pc:picChg>
      </pc:sldChg>
      <pc:sldChg chg="addSp delSp modSp add">
        <pc:chgData name="Mary Ellen McDonald" userId="1772ce6a-0628-42ec-b231-7cd38b0ee1b0" providerId="ADAL" clId="{AF1BC424-BE1C-42E3-ACA7-9C72066362A2}" dt="2019-04-02T17:05:02.943" v="418" actId="13926"/>
        <pc:sldMkLst>
          <pc:docMk/>
          <pc:sldMk cId="4012509181" sldId="280"/>
        </pc:sldMkLst>
        <pc:spChg chg="mod">
          <ac:chgData name="Mary Ellen McDonald" userId="1772ce6a-0628-42ec-b231-7cd38b0ee1b0" providerId="ADAL" clId="{AF1BC424-BE1C-42E3-ACA7-9C72066362A2}" dt="2019-04-02T17:04:31.005" v="414"/>
          <ac:spMkLst>
            <pc:docMk/>
            <pc:sldMk cId="4012509181" sldId="280"/>
            <ac:spMk id="6" creationId="{63DC0546-DE46-44F2-AAFD-DE27DE634B09}"/>
          </ac:spMkLst>
        </pc:spChg>
        <pc:spChg chg="add mod">
          <ac:chgData name="Mary Ellen McDonald" userId="1772ce6a-0628-42ec-b231-7cd38b0ee1b0" providerId="ADAL" clId="{AF1BC424-BE1C-42E3-ACA7-9C72066362A2}" dt="2019-04-02T17:05:02.943" v="418" actId="13926"/>
          <ac:spMkLst>
            <pc:docMk/>
            <pc:sldMk cId="4012509181" sldId="280"/>
            <ac:spMk id="37" creationId="{EABD5FE9-8071-46A4-803A-52F2E4679741}"/>
          </ac:spMkLst>
        </pc:spChg>
        <pc:grpChg chg="del">
          <ac:chgData name="Mary Ellen McDonald" userId="1772ce6a-0628-42ec-b231-7cd38b0ee1b0" providerId="ADAL" clId="{AF1BC424-BE1C-42E3-ACA7-9C72066362A2}" dt="2019-04-02T17:04:50.814" v="416"/>
          <ac:grpSpMkLst>
            <pc:docMk/>
            <pc:sldMk cId="4012509181" sldId="280"/>
            <ac:grpSpMk id="7" creationId="{B561CEA1-C5A9-401B-A192-94EB5833199D}"/>
          </ac:grpSpMkLst>
        </pc:grpChg>
        <pc:picChg chg="add">
          <ac:chgData name="Mary Ellen McDonald" userId="1772ce6a-0628-42ec-b231-7cd38b0ee1b0" providerId="ADAL" clId="{AF1BC424-BE1C-42E3-ACA7-9C72066362A2}" dt="2019-04-02T17:04:55.358" v="417"/>
          <ac:picMkLst>
            <pc:docMk/>
            <pc:sldMk cId="4012509181" sldId="280"/>
            <ac:picMk id="38" creationId="{5087CE24-D860-4927-A298-F781BABE3096}"/>
          </ac:picMkLst>
        </pc:picChg>
      </pc:sldChg>
      <pc:sldChg chg="addSp delSp modSp">
        <pc:chgData name="Mary Ellen McDonald" userId="1772ce6a-0628-42ec-b231-7cd38b0ee1b0" providerId="ADAL" clId="{AF1BC424-BE1C-42E3-ACA7-9C72066362A2}" dt="2019-04-02T17:06:43.979" v="451"/>
        <pc:sldMkLst>
          <pc:docMk/>
          <pc:sldMk cId="1687362900" sldId="281"/>
        </pc:sldMkLst>
        <pc:picChg chg="add">
          <ac:chgData name="Mary Ellen McDonald" userId="1772ce6a-0628-42ec-b231-7cd38b0ee1b0" providerId="ADAL" clId="{AF1BC424-BE1C-42E3-ACA7-9C72066362A2}" dt="2019-04-02T17:06:43.979" v="451"/>
          <ac:picMkLst>
            <pc:docMk/>
            <pc:sldMk cId="1687362900" sldId="281"/>
            <ac:picMk id="7" creationId="{B5FB751C-679C-449E-8BFB-6A302EC5D364}"/>
          </ac:picMkLst>
        </pc:picChg>
        <pc:picChg chg="del mod">
          <ac:chgData name="Mary Ellen McDonald" userId="1772ce6a-0628-42ec-b231-7cd38b0ee1b0" providerId="ADAL" clId="{AF1BC424-BE1C-42E3-ACA7-9C72066362A2}" dt="2019-04-02T17:06:38.900" v="450"/>
          <ac:picMkLst>
            <pc:docMk/>
            <pc:sldMk cId="1687362900" sldId="281"/>
            <ac:picMk id="38" creationId="{5087CE24-D860-4927-A298-F781BABE3096}"/>
          </ac:picMkLst>
        </pc:picChg>
      </pc:sldChg>
      <pc:sldChg chg="addSp delSp modSp add">
        <pc:chgData name="Mary Ellen McDonald" userId="1772ce6a-0628-42ec-b231-7cd38b0ee1b0" providerId="ADAL" clId="{AF1BC424-BE1C-42E3-ACA7-9C72066362A2}" dt="2019-04-02T17:06:56.827" v="453"/>
        <pc:sldMkLst>
          <pc:docMk/>
          <pc:sldMk cId="1608761683" sldId="282"/>
        </pc:sldMkLst>
        <pc:spChg chg="mod">
          <ac:chgData name="Mary Ellen McDonald" userId="1772ce6a-0628-42ec-b231-7cd38b0ee1b0" providerId="ADAL" clId="{AF1BC424-BE1C-42E3-ACA7-9C72066362A2}" dt="2019-04-02T17:05:46.221" v="439" actId="20577"/>
          <ac:spMkLst>
            <pc:docMk/>
            <pc:sldMk cId="1608761683" sldId="282"/>
            <ac:spMk id="37" creationId="{EABD5FE9-8071-46A4-803A-52F2E4679741}"/>
          </ac:spMkLst>
        </pc:spChg>
        <pc:picChg chg="add">
          <ac:chgData name="Mary Ellen McDonald" userId="1772ce6a-0628-42ec-b231-7cd38b0ee1b0" providerId="ADAL" clId="{AF1BC424-BE1C-42E3-ACA7-9C72066362A2}" dt="2019-04-02T17:06:56.827" v="453"/>
          <ac:picMkLst>
            <pc:docMk/>
            <pc:sldMk cId="1608761683" sldId="282"/>
            <ac:picMk id="7" creationId="{CCE9AFBD-FE0C-4BBF-B0C0-91E39692B20C}"/>
          </ac:picMkLst>
        </pc:picChg>
        <pc:picChg chg="del">
          <ac:chgData name="Mary Ellen McDonald" userId="1772ce6a-0628-42ec-b231-7cd38b0ee1b0" providerId="ADAL" clId="{AF1BC424-BE1C-42E3-ACA7-9C72066362A2}" dt="2019-04-02T17:06:48.690" v="452"/>
          <ac:picMkLst>
            <pc:docMk/>
            <pc:sldMk cId="1608761683" sldId="282"/>
            <ac:picMk id="38" creationId="{5087CE24-D860-4927-A298-F781BABE3096}"/>
          </ac:picMkLst>
        </pc:picChg>
      </pc:sldChg>
      <pc:sldChg chg="addSp delSp modSp add">
        <pc:chgData name="Mary Ellen McDonald" userId="1772ce6a-0628-42ec-b231-7cd38b0ee1b0" providerId="ADAL" clId="{AF1BC424-BE1C-42E3-ACA7-9C72066362A2}" dt="2019-04-02T17:09:58.672" v="456"/>
        <pc:sldMkLst>
          <pc:docMk/>
          <pc:sldMk cId="3595309501" sldId="283"/>
        </pc:sldMkLst>
        <pc:spChg chg="mod">
          <ac:chgData name="Mary Ellen McDonald" userId="1772ce6a-0628-42ec-b231-7cd38b0ee1b0" providerId="ADAL" clId="{AF1BC424-BE1C-42E3-ACA7-9C72066362A2}" dt="2019-04-02T17:06:08.635" v="448" actId="20577"/>
          <ac:spMkLst>
            <pc:docMk/>
            <pc:sldMk cId="3595309501" sldId="283"/>
            <ac:spMk id="37" creationId="{EABD5FE9-8071-46A4-803A-52F2E4679741}"/>
          </ac:spMkLst>
        </pc:spChg>
        <pc:picChg chg="add">
          <ac:chgData name="Mary Ellen McDonald" userId="1772ce6a-0628-42ec-b231-7cd38b0ee1b0" providerId="ADAL" clId="{AF1BC424-BE1C-42E3-ACA7-9C72066362A2}" dt="2019-04-02T17:09:51.039" v="455"/>
          <ac:picMkLst>
            <pc:docMk/>
            <pc:sldMk cId="3595309501" sldId="283"/>
            <ac:picMk id="7" creationId="{0D268A88-A8B2-4753-ACD1-E710C355F354}"/>
          </ac:picMkLst>
        </pc:picChg>
        <pc:picChg chg="add">
          <ac:chgData name="Mary Ellen McDonald" userId="1772ce6a-0628-42ec-b231-7cd38b0ee1b0" providerId="ADAL" clId="{AF1BC424-BE1C-42E3-ACA7-9C72066362A2}" dt="2019-04-02T17:09:58.672" v="456"/>
          <ac:picMkLst>
            <pc:docMk/>
            <pc:sldMk cId="3595309501" sldId="283"/>
            <ac:picMk id="8" creationId="{4710EDA7-3886-4473-B547-CCE55CE8319E}"/>
          </ac:picMkLst>
        </pc:picChg>
        <pc:picChg chg="del">
          <ac:chgData name="Mary Ellen McDonald" userId="1772ce6a-0628-42ec-b231-7cd38b0ee1b0" providerId="ADAL" clId="{AF1BC424-BE1C-42E3-ACA7-9C72066362A2}" dt="2019-04-02T17:09:40.444" v="454"/>
          <ac:picMkLst>
            <pc:docMk/>
            <pc:sldMk cId="3595309501" sldId="283"/>
            <ac:picMk id="38" creationId="{5087CE24-D860-4927-A298-F781BABE3096}"/>
          </ac:picMkLst>
        </pc:picChg>
      </pc:sldChg>
      <pc:sldChg chg="addSp delSp modSp add">
        <pc:chgData name="Mary Ellen McDonald" userId="1772ce6a-0628-42ec-b231-7cd38b0ee1b0" providerId="ADAL" clId="{AF1BC424-BE1C-42E3-ACA7-9C72066362A2}" dt="2019-04-02T17:10:52.696" v="505"/>
        <pc:sldMkLst>
          <pc:docMk/>
          <pc:sldMk cId="3311823183" sldId="284"/>
        </pc:sldMkLst>
        <pc:spChg chg="del">
          <ac:chgData name="Mary Ellen McDonald" userId="1772ce6a-0628-42ec-b231-7cd38b0ee1b0" providerId="ADAL" clId="{AF1BC424-BE1C-42E3-ACA7-9C72066362A2}" dt="2019-04-02T17:10:36.823" v="500"/>
          <ac:spMkLst>
            <pc:docMk/>
            <pc:sldMk cId="3311823183" sldId="284"/>
            <ac:spMk id="2" creationId="{30BECE84-393A-4268-B75F-F7BE31F215E1}"/>
          </ac:spMkLst>
        </pc:spChg>
        <pc:spChg chg="mod">
          <ac:chgData name="Mary Ellen McDonald" userId="1772ce6a-0628-42ec-b231-7cd38b0ee1b0" providerId="ADAL" clId="{AF1BC424-BE1C-42E3-ACA7-9C72066362A2}" dt="2019-04-02T17:10:29.785" v="499" actId="20577"/>
          <ac:spMkLst>
            <pc:docMk/>
            <pc:sldMk cId="3311823183" sldId="284"/>
            <ac:spMk id="37" creationId="{EABD5FE9-8071-46A4-803A-52F2E4679741}"/>
          </ac:spMkLst>
        </pc:spChg>
        <pc:picChg chg="del mod">
          <ac:chgData name="Mary Ellen McDonald" userId="1772ce6a-0628-42ec-b231-7cd38b0ee1b0" providerId="ADAL" clId="{AF1BC424-BE1C-42E3-ACA7-9C72066362A2}" dt="2019-04-02T17:10:41.815" v="503"/>
          <ac:picMkLst>
            <pc:docMk/>
            <pc:sldMk cId="3311823183" sldId="284"/>
            <ac:picMk id="7" creationId="{0D268A88-A8B2-4753-ACD1-E710C355F354}"/>
          </ac:picMkLst>
        </pc:picChg>
        <pc:picChg chg="del">
          <ac:chgData name="Mary Ellen McDonald" userId="1772ce6a-0628-42ec-b231-7cd38b0ee1b0" providerId="ADAL" clId="{AF1BC424-BE1C-42E3-ACA7-9C72066362A2}" dt="2019-04-02T17:10:45.632" v="504"/>
          <ac:picMkLst>
            <pc:docMk/>
            <pc:sldMk cId="3311823183" sldId="284"/>
            <ac:picMk id="8" creationId="{4710EDA7-3886-4473-B547-CCE55CE8319E}"/>
          </ac:picMkLst>
        </pc:picChg>
        <pc:picChg chg="add">
          <ac:chgData name="Mary Ellen McDonald" userId="1772ce6a-0628-42ec-b231-7cd38b0ee1b0" providerId="ADAL" clId="{AF1BC424-BE1C-42E3-ACA7-9C72066362A2}" dt="2019-04-02T17:10:52.696" v="505"/>
          <ac:picMkLst>
            <pc:docMk/>
            <pc:sldMk cId="3311823183" sldId="284"/>
            <ac:picMk id="9" creationId="{5E0DCBE5-C8B2-4876-9EB5-C6AFF32F85C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4F125-D08D-3E40-A377-457338EE5649}" type="datetime1">
              <a:rPr lang="en-CA" smtClean="0"/>
              <a:t>2019-05-24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6385B-CBBA-D24E-A5FF-A24C3FD1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96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364DD-3E68-4B4C-8553-7E9F8D664BBB}" type="datetime1">
              <a:rPr lang="en-CA" smtClean="0"/>
              <a:t>2019-05-24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3FE8-9518-E147-967A-30499F3B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04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G&amp;A – Prior year had VIK expenses (offset in revenue) reduced by capitalization of finance system upgrade</a:t>
            </a:r>
          </a:p>
          <a:p>
            <a:endParaRPr lang="en-CA" dirty="0"/>
          </a:p>
          <a:p>
            <a:r>
              <a:rPr lang="en-CA" dirty="0"/>
              <a:t>Professional Fees – Pairs project (70K) and safe sport at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3FE8-9518-E147-967A-30499F3BB2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01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Includes Investment income of 1 191 842 actual and 1 125 000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3FE8-9518-E147-967A-30499F3BB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3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C2D3D1-DE59-45D5-9D18-DDCDE3D4E0EF}"/>
              </a:ext>
            </a:extLst>
          </p:cNvPr>
          <p:cNvSpPr txBox="1">
            <a:spLocks/>
          </p:cNvSpPr>
          <p:nvPr/>
        </p:nvSpPr>
        <p:spPr>
          <a:xfrm>
            <a:off x="685800" y="1263244"/>
            <a:ext cx="7772400" cy="1113243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2019/20 Skate Canada Budget </a:t>
            </a:r>
          </a:p>
          <a:p>
            <a:r>
              <a:rPr lang="en-CA" dirty="0"/>
              <a:t>Finance Report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032FCE0-ADAB-4C4C-B22D-BC28950F6F95}"/>
              </a:ext>
            </a:extLst>
          </p:cNvPr>
          <p:cNvSpPr txBox="1">
            <a:spLocks/>
          </p:cNvSpPr>
          <p:nvPr/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>
                <a:solidFill>
                  <a:schemeClr val="bg1">
                    <a:lumMod val="50000"/>
                  </a:schemeClr>
                </a:solidFill>
              </a:rPr>
              <a:t>May 24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2019</a:t>
            </a:r>
          </a:p>
          <a:p>
            <a:pPr marL="0" indent="0" algn="ctr">
              <a:buNone/>
            </a:pP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Ice Summit Ottawa</a:t>
            </a:r>
          </a:p>
          <a:p>
            <a:pPr marL="0" indent="0" algn="ctr">
              <a:buNone/>
            </a:pP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Mary Ellen McDonald, Senior Director Operations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36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ED7CD-78B9-440F-B6C1-C34A3294E0CA}"/>
              </a:ext>
            </a:extLst>
          </p:cNvPr>
          <p:cNvSpPr txBox="1">
            <a:spLocks/>
          </p:cNvSpPr>
          <p:nvPr/>
        </p:nvSpPr>
        <p:spPr>
          <a:xfrm>
            <a:off x="1207378" y="893172"/>
            <a:ext cx="7620159" cy="54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Risks and Opportunities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F1DDB-8DFA-486A-AFB3-957DBBD2A847}"/>
              </a:ext>
            </a:extLst>
          </p:cNvPr>
          <p:cNvSpPr txBox="1">
            <a:spLocks/>
          </p:cNvSpPr>
          <p:nvPr/>
        </p:nvSpPr>
        <p:spPr>
          <a:xfrm>
            <a:off x="1267522" y="1551079"/>
            <a:ext cx="7620159" cy="2608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Opportunities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XXXX</a:t>
            </a:r>
          </a:p>
          <a:p>
            <a:pPr marL="0" indent="0">
              <a:buSzPct val="125000"/>
              <a:buNone/>
            </a:pPr>
            <a:endParaRPr lang="en-US" sz="1800" dirty="0"/>
          </a:p>
          <a:p>
            <a:pPr lvl="1">
              <a:buSzPct val="125000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Annual Budget</a:t>
            </a:r>
            <a:endParaRPr lang="en-CA"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30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800000"/>
                </a:solidFill>
              </a:rPr>
              <a:t>2018/2019 Budget to Actuals</a:t>
            </a:r>
            <a:endParaRPr lang="en-CA" sz="3200" b="1" dirty="0">
              <a:solidFill>
                <a:srgbClr val="800000"/>
              </a:solidFill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43A96DAD-A812-4A5D-8817-296B3CD6A4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40668" y="1005835"/>
            <a:ext cx="6145213" cy="3715503"/>
            <a:chOff x="920" y="611"/>
            <a:chExt cx="3871" cy="2397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C0C8E7EB-079B-4F81-85DC-DC7C548BD0D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20" y="611"/>
              <a:ext cx="3800" cy="2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F9A849-4157-457B-8109-1E6B7CEB5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611"/>
              <a:ext cx="1168" cy="24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16D0933-1922-491F-81E1-707EE4193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611"/>
              <a:ext cx="84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0977A7-F49E-4532-BB5D-915C70A99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611"/>
              <a:ext cx="774" cy="24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D647B0-8035-4182-9C7A-CBE45C473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611"/>
              <a:ext cx="83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B35645B-0F9E-4F28-A503-77E557180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611"/>
              <a:ext cx="871" cy="24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091B92D-A21C-4980-89B1-CA38BE0F2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611"/>
              <a:ext cx="84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7423BAB-417F-446A-A5CB-306DCF0C5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611"/>
              <a:ext cx="774" cy="24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E9EFFB7-300D-4D1A-B007-C48A1AE4F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611"/>
              <a:ext cx="77" cy="2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C0ACEA-4B1B-4604-9FD3-E9A1FC985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850"/>
              <a:ext cx="84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61F2544-7073-49E1-A99D-A7AED85A5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850"/>
              <a:ext cx="83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262738-7D44-4503-8ACB-BD2863622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850"/>
              <a:ext cx="84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1B142D-8FC1-489C-B813-87558D368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850"/>
              <a:ext cx="77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9FCAD93-F83D-4A62-B3DF-76DFFDA79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889"/>
              <a:ext cx="1168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9ECC15-D4D0-4274-8DCD-6903C9CCB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889"/>
              <a:ext cx="84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33BDDC5-4253-43A8-BDE7-348A54388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889"/>
              <a:ext cx="774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E975D6-60EF-4329-9CB5-8AB78DF66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889"/>
              <a:ext cx="83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01BBD20-A819-4ECB-A0F4-211C000E8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889"/>
              <a:ext cx="871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6A19FBC-93FB-4DF0-A226-228F35C4F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889"/>
              <a:ext cx="84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35EF8EF-DDA8-4684-B7C3-6B973F880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889"/>
              <a:ext cx="774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01794BB-4887-48ED-B0AD-FA7BADF26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889"/>
              <a:ext cx="7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B00F5F1-EB37-4138-9B97-01CD76485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1109"/>
              <a:ext cx="84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1D24980-BA56-4824-8F22-DF761EC7F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1109"/>
              <a:ext cx="83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78AA6CD-C5EB-46E5-A1C9-1C94635C3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1109"/>
              <a:ext cx="84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6F8941-F575-4F44-BF03-16E5B494B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1109"/>
              <a:ext cx="77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6013CC9-2C47-4C70-9822-D8F5C88B8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147"/>
              <a:ext cx="1168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9044B00-9934-4B7D-B7D3-5F7BD6A1B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1147"/>
              <a:ext cx="84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77F33A0-5E76-41A3-8EB1-6A6B136B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1147"/>
              <a:ext cx="774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A1AA9A1-79FB-4E26-8947-6DA13C446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1147"/>
              <a:ext cx="83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3373722-C9A2-48C8-A45C-9DBF5A5A0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147"/>
              <a:ext cx="871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D1282FB-58CC-4B97-8947-453C42F33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1147"/>
              <a:ext cx="84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938DF6-0E24-4589-81A8-D45645BB8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1147"/>
              <a:ext cx="774" cy="226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D56C240-1EF7-42C5-B795-780D5FB3D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1147"/>
              <a:ext cx="7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143ADF0-A510-4702-AF88-D2C33BB90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367"/>
              <a:ext cx="3871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3934831-8253-4122-8819-9DEB4FA02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406"/>
              <a:ext cx="1168" cy="232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BA2E02F-7331-4E08-ADC0-8020A1D6F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1406"/>
              <a:ext cx="84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C775605-E49C-49A7-9A9F-CAA57D972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" y="1401"/>
              <a:ext cx="774" cy="232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39237A9-FCD7-4E7B-8EBF-5A98BA4FE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1406"/>
              <a:ext cx="83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C0481E3-B443-45A3-9265-7156F1BB3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406"/>
              <a:ext cx="871" cy="232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E53EB43-C0A5-4AFB-B4D3-AC81A69A8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1406"/>
              <a:ext cx="84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168E254-495B-4858-8C49-60D946EE7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1406"/>
              <a:ext cx="774" cy="232"/>
            </a:xfrm>
            <a:prstGeom prst="rect">
              <a:avLst/>
            </a:pr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81E1655-7D0E-4FA0-9EF9-BE3806612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1406"/>
              <a:ext cx="77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9C88AC6-E66A-4733-B90E-8D0708BF1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632"/>
              <a:ext cx="3871" cy="3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33A14D8-4533-4179-A7CF-5220AD135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020"/>
              <a:ext cx="84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AD30558-0D0F-422E-8A9E-283FF30D1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020"/>
              <a:ext cx="83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5BF3F27-32B9-4725-97C3-9E1EE9C85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020"/>
              <a:ext cx="84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D0D8E32-3D75-4EF0-8D8E-C88661D73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2020"/>
              <a:ext cx="77" cy="2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C5C16BB-6C5F-4195-9D2F-AC1FB17C3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2245"/>
              <a:ext cx="84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8B2B20F-4957-4EB1-BB56-47095152D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239"/>
              <a:ext cx="83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FA978F9-FC1B-4123-9D8C-C9E8BB418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239"/>
              <a:ext cx="84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2B43195-6A97-4546-AF8A-A9750EE30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2239"/>
              <a:ext cx="77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D5958A3-5A55-451A-B573-424D88745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278"/>
              <a:ext cx="84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0E4AB28-4805-45FB-933C-8E3BDF64C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278"/>
              <a:ext cx="83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2716503-9719-4C66-BC9D-C5D2FE43A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278"/>
              <a:ext cx="84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BCC565E-2B73-4B22-9B4B-5DB2AF2AD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2278"/>
              <a:ext cx="77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CDCCFC5-9275-4B63-B3E8-8F4CADB2E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504"/>
              <a:ext cx="84" cy="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7A19D53-05E6-4B89-AF4B-CAF132CB4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504"/>
              <a:ext cx="83" cy="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BE414A5-7E02-4986-86CF-1D4948BD6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504"/>
              <a:ext cx="84" cy="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9C9F68D-34CA-483A-BC2F-8A267B9D1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2504"/>
              <a:ext cx="77" cy="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A06A931-7FA3-418C-9A3C-BC9E9BE21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536"/>
              <a:ext cx="84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E010517-FA11-4D82-8475-AEB0F9006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536"/>
              <a:ext cx="83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63758D6-B873-4E39-AB7E-FB9405E03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536"/>
              <a:ext cx="84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106DFDE-5F42-4016-9C90-304301731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2536"/>
              <a:ext cx="77" cy="2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D825C54-5598-489A-BC3C-4E7431B09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" y="2795"/>
              <a:ext cx="84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4109A9C-A3B8-452F-A3F1-1CBA8E06B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795"/>
              <a:ext cx="83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899F7CCA-3E34-4EE9-BEA7-2BAD41F2D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2795"/>
              <a:ext cx="84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1465B77-9937-4D4A-B326-7C8AD37BB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4" y="2795"/>
              <a:ext cx="77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A7BD95C-0EB6-4CE7-AE69-CAB3AA32C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663"/>
              <a:ext cx="41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Actual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DA86D5-23A6-4EB1-847D-DC00866AD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663"/>
              <a:ext cx="45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Budget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BA1E0FE-A14B-4B05-A2A1-3F22A3065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" y="663"/>
              <a:ext cx="54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Variance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FE79D98-00A6-460F-BC27-C8A49DFDD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934"/>
              <a:ext cx="4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Revenue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3847F3E-622E-4D99-B3CD-1DF337892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9" y="934"/>
              <a:ext cx="51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22 203 506</a:t>
              </a:r>
              <a:endParaRPr lang="en-US" altLang="en-US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E22CCCE-3DF4-4BB9-981A-CE0FC3BC7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934"/>
              <a:ext cx="18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85A5A1E-F806-478C-B364-C7EBB387C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934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F8EDA48-B596-49BE-A352-20CBB387D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934"/>
              <a:ext cx="51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20 563 010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FD94D66-D5A8-4F92-B265-2AA77F342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" y="934"/>
              <a:ext cx="2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85FD8E5-5D89-41D0-BB76-549F6FC4B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934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21BB21F-535A-4562-8917-822BE7DFF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" y="952"/>
              <a:ext cx="45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1 640 496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67C2B302-7E71-42F0-BC8F-161F2229F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934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97DD1C5-4C81-4923-AB09-1E117B33E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934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3A65019-6696-49BF-AE1D-25210736E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1193"/>
              <a:ext cx="4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Expense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E4C58B3-9EC9-4A67-98E5-4E37AA3EA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9" y="1193"/>
              <a:ext cx="51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20 401 514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B17013D-AE8A-4E9B-9CAB-1A63162EA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1193"/>
              <a:ext cx="18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7556951B-C011-43C8-B40C-A1E35F21C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193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0588FF92-9E45-43C8-8C71-F60158627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1193"/>
              <a:ext cx="51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20 562 127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29244F0D-1B2E-4B63-A590-1C1F9DC6C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" y="1193"/>
              <a:ext cx="2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BE78891-058A-4535-A047-83535C389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193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FE46CB8-99A0-46C7-9F3C-4A9B0602F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89"/>
              <a:ext cx="371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160 613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069722D-5C18-4B83-85F5-0D7406EE7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1193"/>
              <a:ext cx="2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6AD7F40-5BEA-4E17-9C64-C9560B879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1193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C6BE1E2-F0E3-4222-A208-53BDE8432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" y="1457"/>
              <a:ext cx="26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Profit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0BED8083-B8F5-4C34-9FDA-64CD9C065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1457"/>
              <a:ext cx="504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1 801 992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9DF15C4-F6E6-4CC3-BBAC-A6D40754E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1457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9D550A8-0E15-4712-BC38-D62B13E9F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1460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8AF453C8-3DD1-43C0-90FD-1322CD6DC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" y="1452"/>
              <a:ext cx="22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883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250CA52-D493-4E0B-87B9-923178DAC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" y="1457"/>
              <a:ext cx="40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AE9DA622-5544-4CDC-9221-33C80BD37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3" y="1457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EE431317-9D3A-418D-9D34-9918B08A8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6" y="1462"/>
              <a:ext cx="52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1 801 109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2ECB197-20E7-4906-ABFB-E02E455F0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1457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29C37E8-1293-4320-9394-4BE2FBBD3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1457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0A37BDF-9D9E-41D4-BCC1-28FC5312F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2330"/>
              <a:ext cx="18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15CF2DA-1C8E-442A-AE0F-77BB7F5D1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2330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4A490D5B-616A-46CA-A715-3621E3CA2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" y="2330"/>
              <a:ext cx="2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EE891DD9-15A2-4A57-AFF4-CB6074806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2330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61ACFFA-8440-464A-9CE8-48791657A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2330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8FB22739-87B0-4D3F-97CF-48653359D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2330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1ABCF977-9C8D-4365-A7CC-9BDDEC2BD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2582"/>
              <a:ext cx="18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093B56D6-F70A-4F63-AD68-2205F985F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2582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A546C0AE-DE62-481E-A5BD-EE904D323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2" y="2582"/>
              <a:ext cx="2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017B5B7-0533-4D78-AEB2-B91DE784A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2582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A64C693A-B0C8-4756-A1CD-EDC6E3387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2582"/>
              <a:ext cx="2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6F7EC388-1045-4F57-9798-82B92EEC9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2582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BF5A12D-2B79-4673-8DBA-8BFAC90C3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7" y="2834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4DAC7C2-016A-41E4-A6BC-3F390271B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" y="2834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CE46BFA-8AC2-4014-825A-450BAC572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3" y="2834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042E8891-03EA-4297-A979-9F97DCACB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" y="2834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5A78A01-B30F-43BF-9D98-862D57FBC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2834"/>
              <a:ext cx="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Line 155">
              <a:extLst>
                <a:ext uri="{FF2B5EF4-FFF2-40B4-BE49-F238E27FC236}">
                  <a16:creationId xmlns:a16="http://schemas.microsoft.com/office/drawing/2014/main" id="{246DF98B-03DE-4CD7-8185-919AF5847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" y="857"/>
              <a:ext cx="0" cy="3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C5E3FE5-EEFB-4B94-944C-D0C42DA4A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857"/>
              <a:ext cx="6" cy="3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7" name="Line 157">
              <a:extLst>
                <a:ext uri="{FF2B5EF4-FFF2-40B4-BE49-F238E27FC236}">
                  <a16:creationId xmlns:a16="http://schemas.microsoft.com/office/drawing/2014/main" id="{EE14CF1C-BEBE-48DC-82C7-909005BFC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" y="1115"/>
              <a:ext cx="0" cy="3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F623BB7E-80DE-40FB-8B54-564A9D694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115"/>
              <a:ext cx="6" cy="3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9" name="Line 159">
              <a:extLst>
                <a:ext uri="{FF2B5EF4-FFF2-40B4-BE49-F238E27FC236}">
                  <a16:creationId xmlns:a16="http://schemas.microsoft.com/office/drawing/2014/main" id="{F00C397F-FA2F-4F50-9FCD-86272BFB8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" y="1406"/>
              <a:ext cx="11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3D3116CC-894C-4A5E-8DB9-66C445AB8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406"/>
              <a:ext cx="116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1" name="Line 161">
              <a:extLst>
                <a:ext uri="{FF2B5EF4-FFF2-40B4-BE49-F238E27FC236}">
                  <a16:creationId xmlns:a16="http://schemas.microsoft.com/office/drawing/2014/main" id="{39CD3DE6-24D2-4A6D-B7DA-6384B9D33F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9" y="1406"/>
              <a:ext cx="77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C57B09BF-8069-454D-8E84-83F14EF26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1406"/>
              <a:ext cx="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Line 163">
              <a:extLst>
                <a:ext uri="{FF2B5EF4-FFF2-40B4-BE49-F238E27FC236}">
                  <a16:creationId xmlns:a16="http://schemas.microsoft.com/office/drawing/2014/main" id="{759DAE8D-A55D-4F62-90B7-D69941264E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1406"/>
              <a:ext cx="8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F91614B-F9C2-4FA6-8AB8-66FF84A21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406"/>
              <a:ext cx="8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5" name="Line 165">
              <a:extLst>
                <a:ext uri="{FF2B5EF4-FFF2-40B4-BE49-F238E27FC236}">
                  <a16:creationId xmlns:a16="http://schemas.microsoft.com/office/drawing/2014/main" id="{8293F18F-145D-4F9F-A419-461BC9351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6" y="1406"/>
              <a:ext cx="77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F982EB8-0EF3-44EE-9812-D22E9F789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1406"/>
              <a:ext cx="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7" name="Line 167">
              <a:extLst>
                <a:ext uri="{FF2B5EF4-FFF2-40B4-BE49-F238E27FC236}">
                  <a16:creationId xmlns:a16="http://schemas.microsoft.com/office/drawing/2014/main" id="{97F23F3F-DCB2-4F24-8824-C87EE5F9A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" y="1632"/>
              <a:ext cx="116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71BC126-A6B5-454C-A464-A2E5BCA96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632"/>
              <a:ext cx="116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9" name="Line 169">
              <a:extLst>
                <a:ext uri="{FF2B5EF4-FFF2-40B4-BE49-F238E27FC236}">
                  <a16:creationId xmlns:a16="http://schemas.microsoft.com/office/drawing/2014/main" id="{EBE0EB50-9D1B-4055-94E0-8E0A94F4B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9" y="1632"/>
              <a:ext cx="77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CFEAB65-D520-4089-AEA9-06E8EBD9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" y="1632"/>
              <a:ext cx="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1" name="Line 171">
              <a:extLst>
                <a:ext uri="{FF2B5EF4-FFF2-40B4-BE49-F238E27FC236}">
                  <a16:creationId xmlns:a16="http://schemas.microsoft.com/office/drawing/2014/main" id="{E0FC1F72-8DB5-4462-B964-595E0FBCEF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4" y="1632"/>
              <a:ext cx="8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CCEABEB4-8CB0-4872-AFB8-E6422540E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632"/>
              <a:ext cx="87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3" name="Line 173">
              <a:extLst>
                <a:ext uri="{FF2B5EF4-FFF2-40B4-BE49-F238E27FC236}">
                  <a16:creationId xmlns:a16="http://schemas.microsoft.com/office/drawing/2014/main" id="{22780F43-02A4-451B-A7A9-9BE687F3F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6" y="1632"/>
              <a:ext cx="77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C987A155-1E83-4F1D-A364-F93EDB3BA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1632"/>
              <a:ext cx="77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5" name="Line 175">
              <a:extLst>
                <a:ext uri="{FF2B5EF4-FFF2-40B4-BE49-F238E27FC236}">
                  <a16:creationId xmlns:a16="http://schemas.microsoft.com/office/drawing/2014/main" id="{24520D6F-3660-4582-B7C4-CD5253E1B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" y="2246"/>
              <a:ext cx="0" cy="3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A08DD59-35B1-47C5-921A-CD0857386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2246"/>
              <a:ext cx="6" cy="3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7" name="Line 177">
              <a:extLst>
                <a:ext uri="{FF2B5EF4-FFF2-40B4-BE49-F238E27FC236}">
                  <a16:creationId xmlns:a16="http://schemas.microsoft.com/office/drawing/2014/main" id="{6D31FD6F-8DCC-4DD0-A957-302978141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0" y="2511"/>
              <a:ext cx="0" cy="2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AEF45840-6B21-4960-964F-8D78731C7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2511"/>
              <a:ext cx="6" cy="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24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7F6028-A85C-4566-9067-4F977A4D0A1D}"/>
              </a:ext>
            </a:extLst>
          </p:cNvPr>
          <p:cNvSpPr/>
          <p:nvPr/>
        </p:nvSpPr>
        <p:spPr>
          <a:xfrm>
            <a:off x="1524000" y="1448202"/>
            <a:ext cx="6097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/>
              <a:t>Finance Report:</a:t>
            </a:r>
          </a:p>
          <a:p>
            <a:r>
              <a:rPr lang="en-CA" sz="2800" dirty="0"/>
              <a:t>Audited Financial Statements,</a:t>
            </a:r>
          </a:p>
          <a:p>
            <a:r>
              <a:rPr lang="en-CA" sz="2800" dirty="0"/>
              <a:t>For the year ended March 31,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945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Auditors</a:t>
            </a:r>
            <a:endParaRPr lang="en-CA" sz="4000" dirty="0"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BF01778-8093-4FF6-94AE-E91126405CF6}"/>
              </a:ext>
            </a:extLst>
          </p:cNvPr>
          <p:cNvSpPr txBox="1">
            <a:spLocks/>
          </p:cNvSpPr>
          <p:nvPr/>
        </p:nvSpPr>
        <p:spPr>
          <a:xfrm>
            <a:off x="1371600" y="1158007"/>
            <a:ext cx="6400800" cy="361001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SzPct val="125000"/>
              <a:buFont typeface="Arial"/>
              <a:buBlip>
                <a:blip r:embed="rId3"/>
              </a:buBlip>
            </a:pPr>
            <a:endParaRPr lang="en-US" sz="1800" dirty="0"/>
          </a:p>
          <a:p>
            <a:pPr marL="171450" indent="-171450">
              <a:buSzPct val="125000"/>
              <a:buFont typeface="Arial"/>
              <a:buBlip>
                <a:blip r:embed="rId3"/>
              </a:buBlip>
            </a:pPr>
            <a:endParaRPr lang="en-US" sz="1800" dirty="0"/>
          </a:p>
          <a:p>
            <a:pPr marL="171450" indent="-171450">
              <a:buSzPct val="125000"/>
              <a:buFont typeface="Arial"/>
              <a:buBlip>
                <a:blip r:embed="rId3"/>
              </a:buBlip>
            </a:pPr>
            <a:endParaRPr lang="en-US" sz="1800" dirty="0"/>
          </a:p>
          <a:p>
            <a:pPr marL="171450" indent="-171450">
              <a:buSzPct val="125000"/>
              <a:buFont typeface="Arial"/>
              <a:buBlip>
                <a:blip r:embed="rId3"/>
              </a:buBlip>
            </a:pPr>
            <a:endParaRPr lang="en-US" sz="1800" dirty="0"/>
          </a:p>
          <a:p>
            <a:pPr marL="171450" indent="-171450">
              <a:lnSpc>
                <a:spcPct val="250000"/>
              </a:lnSpc>
              <a:buSzPct val="125000"/>
              <a:buBlip>
                <a:blip r:embed="rId3"/>
              </a:buBlip>
            </a:pPr>
            <a:r>
              <a:rPr lang="en-US" sz="1800" dirty="0"/>
              <a:t>April 23</a:t>
            </a:r>
            <a:r>
              <a:rPr lang="en-US" sz="1800" baseline="30000" dirty="0"/>
              <a:t>rd</a:t>
            </a:r>
            <a:r>
              <a:rPr lang="en-US" sz="1800" dirty="0"/>
              <a:t> - 26</a:t>
            </a:r>
            <a:r>
              <a:rPr lang="en-US" sz="1800" baseline="30000" dirty="0"/>
              <a:t>th</a:t>
            </a:r>
            <a:r>
              <a:rPr lang="en-US" sz="1800" dirty="0"/>
              <a:t> : On-Site audit work</a:t>
            </a:r>
          </a:p>
          <a:p>
            <a:pPr marL="171450" indent="-171450">
              <a:lnSpc>
                <a:spcPct val="250000"/>
              </a:lnSpc>
              <a:buSzPct val="125000"/>
              <a:buBlip>
                <a:blip r:embed="rId3"/>
              </a:buBlip>
            </a:pPr>
            <a:r>
              <a:rPr lang="en-US" sz="1800" dirty="0"/>
              <a:t>May 15</a:t>
            </a:r>
            <a:r>
              <a:rPr lang="en-US" sz="1800" baseline="30000" dirty="0"/>
              <a:t>th</a:t>
            </a:r>
            <a:r>
              <a:rPr lang="en-US" sz="1800" dirty="0"/>
              <a:t> : FERM Committee reviews audited financial statements</a:t>
            </a:r>
          </a:p>
          <a:p>
            <a:pPr marL="171450" indent="-171450">
              <a:lnSpc>
                <a:spcPct val="250000"/>
              </a:lnSpc>
              <a:buSzPct val="125000"/>
              <a:buBlip>
                <a:blip r:embed="rId3"/>
              </a:buBlip>
            </a:pPr>
            <a:r>
              <a:rPr lang="en-US" sz="1800"/>
              <a:t>May 23</a:t>
            </a:r>
            <a:r>
              <a:rPr lang="en-US" sz="1800" baseline="30000"/>
              <a:t>rd</a:t>
            </a:r>
            <a:r>
              <a:rPr lang="en-US" sz="1800"/>
              <a:t>: </a:t>
            </a:r>
            <a:r>
              <a:rPr lang="en-US" sz="1800" dirty="0"/>
              <a:t>Board reviews audited financial statements</a:t>
            </a:r>
          </a:p>
          <a:p>
            <a:pPr marL="0" indent="0">
              <a:buSzPct val="125000"/>
              <a:buNone/>
            </a:pPr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38A24D-DBA9-4B11-995D-16C9401DC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196" y="1003765"/>
            <a:ext cx="1517588" cy="15175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46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Auditors Report</a:t>
            </a:r>
            <a:endParaRPr lang="en-CA" sz="4000" dirty="0">
              <a:latin typeface="+mj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61CEA1-C5A9-401B-A192-94EB583319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38238" y="922338"/>
            <a:ext cx="7720013" cy="3719513"/>
            <a:chOff x="717" y="581"/>
            <a:chExt cx="4863" cy="2343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62A89460-EB62-403C-AB58-AC341B17358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17" y="581"/>
              <a:ext cx="4772" cy="2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B59CF55E-C9EF-4EE5-8C74-193F7D2A0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581"/>
              <a:ext cx="29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0885E83B-644E-4F7B-9148-53620F718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" y="581"/>
              <a:ext cx="8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pinion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1E62D260-1D2D-4EA5-AD5C-A2DB31B68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581"/>
              <a:ext cx="1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27853CAB-3A24-41A2-A3C8-66BDBB15E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835"/>
              <a:ext cx="1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0B1E145E-B5AB-47CD-87DD-A6A5FFB23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1091"/>
              <a:ext cx="153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In our opinion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36A8D645-432A-43CD-9ABC-157EA9563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1" y="1091"/>
              <a:ext cx="15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,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B55EE9C1-4E2A-49E1-AC5D-3B52C8A90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1091"/>
              <a:ext cx="15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6A4407EB-40F5-425C-8BDD-8D8F62C82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1091"/>
              <a:ext cx="3316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the financial statements present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5ED147F9-7BD2-4BF3-94C9-568F63B5C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1346"/>
              <a:ext cx="35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fai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C37D1DA9-1235-43D4-ADF8-EC153050A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346"/>
              <a:ext cx="4117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rly, in all material respects, the financial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85492F28-47DD-4A4F-9D9E-F7202E985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1600"/>
              <a:ext cx="120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position of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7B0275F1-2FEE-417F-85D5-A154E6BC1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6" y="1600"/>
              <a:ext cx="1441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Skate Canada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688C941B-6873-4B2E-826C-8E762CA39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" y="1600"/>
              <a:ext cx="15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89816423-FB7A-4EB9-A3A5-93BB3FE56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" y="1600"/>
              <a:ext cx="607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as at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7580E53D-ABAF-4C78-8141-C8362EA53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6" y="1600"/>
              <a:ext cx="159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March 31, 2019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ED7CFCC9-DA64-4FFB-BF31-D873B5726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1856"/>
              <a:ext cx="448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and the results of its operations and its cash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BE2AE3EF-244A-4932-9BA7-02EA5EB47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2110"/>
              <a:ext cx="138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flows for the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1AACCAC3-45F4-4E2D-A981-FA2C04794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9" y="2110"/>
              <a:ext cx="521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year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6849C701-3F73-44D3-87CA-143F4AB16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2110"/>
              <a:ext cx="15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09693A74-89F1-4C7F-9DE6-26B011642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5" y="2110"/>
              <a:ext cx="268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then ended in accordance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6B7F8776-0D93-47D2-9852-6413C6EF4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2365"/>
              <a:ext cx="44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with Canadian accounting standards for not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6">
              <a:extLst>
                <a:ext uri="{FF2B5EF4-FFF2-40B4-BE49-F238E27FC236}">
                  <a16:creationId xmlns:a16="http://schemas.microsoft.com/office/drawing/2014/main" id="{0B42535A-D136-4E34-87C9-E3E7AFCD7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2365"/>
              <a:ext cx="18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B53C50E9-1E4F-4024-BE10-0C2498190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" y="2620"/>
              <a:ext cx="385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for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2F8F1C94-3FBB-4186-9598-8D3CEC26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2620"/>
              <a:ext cx="18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CC31D6FE-C952-4C56-8FE6-99D1A1E26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" y="2620"/>
              <a:ext cx="211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profit organizations.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0">
              <a:extLst>
                <a:ext uri="{FF2B5EF4-FFF2-40B4-BE49-F238E27FC236}">
                  <a16:creationId xmlns:a16="http://schemas.microsoft.com/office/drawing/2014/main" id="{FB72A135-AF74-4AF7-986F-1CF9537EE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8" y="2620"/>
              <a:ext cx="15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15726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4000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D5FE9-8071-46A4-803A-52F2E4679741}"/>
              </a:ext>
            </a:extLst>
          </p:cNvPr>
          <p:cNvSpPr/>
          <p:nvPr/>
        </p:nvSpPr>
        <p:spPr>
          <a:xfrm>
            <a:off x="2030306" y="164491"/>
            <a:ext cx="5477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Statement of Financial Position</a:t>
            </a:r>
            <a:endParaRPr lang="en-CA" sz="32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C51BFE-79F6-4930-A70C-EECA94B12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062" y="950200"/>
            <a:ext cx="6865876" cy="32431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2509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4000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D5FE9-8071-46A4-803A-52F2E4679741}"/>
              </a:ext>
            </a:extLst>
          </p:cNvPr>
          <p:cNvSpPr/>
          <p:nvPr/>
        </p:nvSpPr>
        <p:spPr>
          <a:xfrm>
            <a:off x="2030306" y="164491"/>
            <a:ext cx="5477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Statement of Financial Position</a:t>
            </a:r>
            <a:endParaRPr lang="en-CA" sz="32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D04144-C631-4993-B381-900479404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062" y="864003"/>
            <a:ext cx="6865876" cy="3644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7362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4000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D5FE9-8071-46A4-803A-52F2E4679741}"/>
              </a:ext>
            </a:extLst>
          </p:cNvPr>
          <p:cNvSpPr/>
          <p:nvPr/>
        </p:nvSpPr>
        <p:spPr>
          <a:xfrm>
            <a:off x="1685857" y="164491"/>
            <a:ext cx="6165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Statement of Operations - Revenue</a:t>
            </a:r>
            <a:endParaRPr lang="en-CA" sz="32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517795-F539-408E-BBF3-E152B9ED7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687" y="1079350"/>
            <a:ext cx="5144626" cy="298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8761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4000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D5FE9-8071-46A4-803A-52F2E4679741}"/>
              </a:ext>
            </a:extLst>
          </p:cNvPr>
          <p:cNvSpPr/>
          <p:nvPr/>
        </p:nvSpPr>
        <p:spPr>
          <a:xfrm>
            <a:off x="1637480" y="164491"/>
            <a:ext cx="62626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Statement of Operations - Expenses</a:t>
            </a:r>
            <a:endParaRPr lang="en-CA" sz="32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9AEBF2-2AD2-4D16-9978-E05E99F3C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687" y="974848"/>
            <a:ext cx="5144626" cy="35205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5309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4000" dirty="0"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D5FE9-8071-46A4-803A-52F2E4679741}"/>
              </a:ext>
            </a:extLst>
          </p:cNvPr>
          <p:cNvSpPr/>
          <p:nvPr/>
        </p:nvSpPr>
        <p:spPr>
          <a:xfrm>
            <a:off x="2428854" y="164491"/>
            <a:ext cx="4679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2018/19 Event Statements</a:t>
            </a:r>
            <a:endParaRPr lang="en-CA" sz="32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81BF0B-2ACE-4166-B4F9-18EBB4C9C9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655" y="936871"/>
            <a:ext cx="3692251" cy="39547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182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ED7CD-78B9-440F-B6C1-C34A3294E0CA}"/>
              </a:ext>
            </a:extLst>
          </p:cNvPr>
          <p:cNvSpPr txBox="1">
            <a:spLocks/>
          </p:cNvSpPr>
          <p:nvPr/>
        </p:nvSpPr>
        <p:spPr>
          <a:xfrm>
            <a:off x="1207378" y="893172"/>
            <a:ext cx="7620159" cy="54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Agenda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F1DDB-8DFA-486A-AFB3-957DBBD2A847}"/>
              </a:ext>
            </a:extLst>
          </p:cNvPr>
          <p:cNvSpPr txBox="1">
            <a:spLocks/>
          </p:cNvSpPr>
          <p:nvPr/>
        </p:nvSpPr>
        <p:spPr>
          <a:xfrm>
            <a:off x="1267522" y="1551079"/>
            <a:ext cx="7620159" cy="2608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5000"/>
              <a:buFont typeface="Arial"/>
              <a:buBlip>
                <a:blip r:embed="rId3"/>
              </a:buBlip>
            </a:pPr>
            <a:r>
              <a:rPr lang="en-US" sz="1800" dirty="0"/>
              <a:t>Process</a:t>
            </a:r>
          </a:p>
          <a:p>
            <a:pPr marL="285750" indent="-285750">
              <a:buSzPct val="125000"/>
              <a:buFont typeface="Arial"/>
              <a:buBlip>
                <a:blip r:embed="rId3"/>
              </a:buBlip>
            </a:pPr>
            <a:r>
              <a:rPr lang="en-US" sz="1800" dirty="0"/>
              <a:t>Key Assumptions</a:t>
            </a:r>
          </a:p>
          <a:p>
            <a:pPr marL="285750" indent="-285750">
              <a:buSzPct val="125000"/>
              <a:buFont typeface="Arial"/>
              <a:buBlip>
                <a:blip r:embed="rId3"/>
              </a:buBlip>
            </a:pPr>
            <a:r>
              <a:rPr lang="en-US" sz="1800" dirty="0"/>
              <a:t>Income Statement</a:t>
            </a:r>
          </a:p>
          <a:p>
            <a:pPr lvl="1">
              <a:buSzPct val="125000"/>
              <a:buFont typeface="Arial"/>
              <a:buChar char="•"/>
            </a:pPr>
            <a:r>
              <a:rPr lang="en-US" sz="1400" dirty="0"/>
              <a:t>Revenue</a:t>
            </a:r>
          </a:p>
          <a:p>
            <a:pPr lvl="1">
              <a:buSzPct val="125000"/>
              <a:buFont typeface="Arial"/>
              <a:buChar char="•"/>
            </a:pPr>
            <a:r>
              <a:rPr lang="en-US" sz="1400" dirty="0"/>
              <a:t>Expenses</a:t>
            </a:r>
          </a:p>
          <a:p>
            <a:pPr marL="285750" indent="-285750">
              <a:buSzPct val="125000"/>
              <a:buFont typeface="Arial"/>
              <a:buBlip>
                <a:blip r:embed="rId3"/>
              </a:buBlip>
            </a:pPr>
            <a:r>
              <a:rPr lang="en-US" sz="1800" dirty="0"/>
              <a:t>2018/19 Audited Financial Statements</a:t>
            </a:r>
          </a:p>
          <a:p>
            <a:pPr marL="285750" indent="-285750">
              <a:buSzPct val="125000"/>
              <a:buFont typeface="Arial"/>
              <a:buBlip>
                <a:blip r:embed="rId3"/>
              </a:buBlip>
            </a:pPr>
            <a:r>
              <a:rPr lang="en-US" sz="1800" dirty="0"/>
              <a:t>Questions</a:t>
            </a:r>
          </a:p>
          <a:p>
            <a:pPr marL="285750" indent="-285750">
              <a:buSzPct val="125000"/>
              <a:buFont typeface="Arial"/>
              <a:buBlip>
                <a:blip r:embed="rId3"/>
              </a:buBlip>
            </a:pPr>
            <a:endParaRPr lang="en-US" sz="1800" dirty="0"/>
          </a:p>
          <a:p>
            <a:pPr lvl="1">
              <a:buSzPct val="125000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Annual Budget</a:t>
            </a:r>
            <a:endParaRPr lang="en-CA"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284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DBF04A-0C45-4194-8C9A-3FFBF6D09F91}"/>
              </a:ext>
            </a:extLst>
          </p:cNvPr>
          <p:cNvSpPr/>
          <p:nvPr/>
        </p:nvSpPr>
        <p:spPr>
          <a:xfrm>
            <a:off x="3306214" y="164491"/>
            <a:ext cx="2925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800000"/>
                </a:solidFill>
              </a:rPr>
              <a:t>Final Comments</a:t>
            </a:r>
            <a:endParaRPr lang="en-CA" sz="32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509E41-3D4D-431F-88DF-3FE63DE3F2A5}"/>
              </a:ext>
            </a:extLst>
          </p:cNvPr>
          <p:cNvSpPr/>
          <p:nvPr/>
        </p:nvSpPr>
        <p:spPr>
          <a:xfrm>
            <a:off x="1101285" y="850446"/>
            <a:ext cx="6894709" cy="191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50000"/>
              </a:lnSpc>
              <a:buSzPct val="125000"/>
              <a:buBlip>
                <a:blip r:embed="rId3"/>
              </a:buBlip>
            </a:pPr>
            <a:r>
              <a:rPr lang="en-US" dirty="0"/>
              <a:t>Copies available online of:</a:t>
            </a:r>
          </a:p>
          <a:p>
            <a:pPr marL="628650" lvl="1" indent="-171450">
              <a:buSzPct val="125000"/>
              <a:buBlip>
                <a:blip r:embed="rId3"/>
              </a:buBlip>
            </a:pPr>
            <a:r>
              <a:rPr lang="en-US" dirty="0"/>
              <a:t>Audited Financial Statements</a:t>
            </a:r>
          </a:p>
          <a:p>
            <a:pPr marL="628650" lvl="1" indent="-171450">
              <a:buSzPct val="125000"/>
              <a:buBlip>
                <a:blip r:embed="rId3"/>
              </a:buBlip>
            </a:pPr>
            <a:r>
              <a:rPr lang="en-US" dirty="0"/>
              <a:t>Financial Statement Presentation</a:t>
            </a:r>
          </a:p>
          <a:p>
            <a:pPr marL="171450" indent="-171450">
              <a:lnSpc>
                <a:spcPct val="250000"/>
              </a:lnSpc>
              <a:buSzPct val="125000"/>
              <a:buBlip>
                <a:blip r:embed="rId3"/>
              </a:buBlip>
            </a:pPr>
            <a:r>
              <a:rPr lang="en-US" dirty="0"/>
              <a:t>Questions?: mmcdonald@skatecanada.ca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277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ED7CD-78B9-440F-B6C1-C34A3294E0CA}"/>
              </a:ext>
            </a:extLst>
          </p:cNvPr>
          <p:cNvSpPr txBox="1">
            <a:spLocks/>
          </p:cNvSpPr>
          <p:nvPr/>
        </p:nvSpPr>
        <p:spPr>
          <a:xfrm>
            <a:off x="1207378" y="893172"/>
            <a:ext cx="7620159" cy="54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Process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F1DDB-8DFA-486A-AFB3-957DBBD2A847}"/>
              </a:ext>
            </a:extLst>
          </p:cNvPr>
          <p:cNvSpPr txBox="1">
            <a:spLocks/>
          </p:cNvSpPr>
          <p:nvPr/>
        </p:nvSpPr>
        <p:spPr>
          <a:xfrm>
            <a:off x="1267522" y="1551079"/>
            <a:ext cx="7620159" cy="260804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Timeline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Budget developed with department leads in October 2018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Strategic Plan imperatives, deliverables and key metrics were used in development of assumptions, parameters and programs.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Management forecast for the year ended 2018/19 was also executed at this time and used in development of assumptions and parameters.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Budget assumptions and parameters provided to FERM in November 2018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Budget revisions based on additional information in January 2019 and the 2019/20 MD&amp;A (draft budget) was prepared and presented to FERM and Board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Budget recommended for approval by FERM March 14 2019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Budget approved by Skate Canada Board of Directors April 23 2019</a:t>
            </a:r>
          </a:p>
          <a:p>
            <a:pPr marL="0" indent="0">
              <a:buSzPct val="125000"/>
              <a:buNone/>
            </a:pPr>
            <a:endParaRPr lang="en-US" sz="1800" dirty="0"/>
          </a:p>
          <a:p>
            <a:pPr lvl="1">
              <a:buSzPct val="125000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Annual Budget</a:t>
            </a:r>
            <a:endParaRPr lang="en-CA"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737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1" y="974848"/>
            <a:ext cx="7938015" cy="1951232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ED7CD-78B9-440F-B6C1-C34A3294E0CA}"/>
              </a:ext>
            </a:extLst>
          </p:cNvPr>
          <p:cNvSpPr txBox="1">
            <a:spLocks/>
          </p:cNvSpPr>
          <p:nvPr/>
        </p:nvSpPr>
        <p:spPr>
          <a:xfrm>
            <a:off x="1207378" y="893172"/>
            <a:ext cx="7620159" cy="54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Key Assumptions - Revenue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F1DDB-8DFA-486A-AFB3-957DBBD2A847}"/>
              </a:ext>
            </a:extLst>
          </p:cNvPr>
          <p:cNvSpPr txBox="1">
            <a:spLocks/>
          </p:cNvSpPr>
          <p:nvPr/>
        </p:nvSpPr>
        <p:spPr>
          <a:xfrm>
            <a:off x="1267522" y="1551079"/>
            <a:ext cx="7620159" cy="2608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Registrant and Member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Increase of 1.0% or 1,500 registrants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Increase of 1.0% or 55 coaches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No change in Skating Schools and Clubs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Increase from $32.00 to $40.00 for registrant fee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Test Revenue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No change to fees</a:t>
            </a:r>
          </a:p>
          <a:p>
            <a:pPr marL="0" indent="0">
              <a:buSzPct val="125000"/>
              <a:buNone/>
            </a:pPr>
            <a:endParaRPr lang="en-US" sz="1800" dirty="0"/>
          </a:p>
          <a:p>
            <a:pPr lvl="1">
              <a:buSzPct val="125000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Annual Budget</a:t>
            </a:r>
            <a:endParaRPr lang="en-CA"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348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ED7CD-78B9-440F-B6C1-C34A3294E0CA}"/>
              </a:ext>
            </a:extLst>
          </p:cNvPr>
          <p:cNvSpPr txBox="1">
            <a:spLocks/>
          </p:cNvSpPr>
          <p:nvPr/>
        </p:nvSpPr>
        <p:spPr>
          <a:xfrm>
            <a:off x="1207378" y="893172"/>
            <a:ext cx="7620159" cy="54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Key Assumptions - Revenue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F1DDB-8DFA-486A-AFB3-957DBBD2A847}"/>
              </a:ext>
            </a:extLst>
          </p:cNvPr>
          <p:cNvSpPr txBox="1">
            <a:spLocks/>
          </p:cNvSpPr>
          <p:nvPr/>
        </p:nvSpPr>
        <p:spPr>
          <a:xfrm>
            <a:off x="1267522" y="1551079"/>
            <a:ext cx="7620159" cy="2608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Government Funding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Own The Podium (OTP) unchanged from 2018/19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Core funding remained unchanged from 2018/19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Sponsorship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Consistent sponsors from prior year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Change in CTC contract terms results in decrease of $350K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Events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Skate Canada hosted the GP Final event and Junior Grand Prix in 2018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Revenue from Skate Canada hosted events remains unchanged in 2019/20</a:t>
            </a:r>
          </a:p>
          <a:p>
            <a:pPr marL="0" indent="0">
              <a:buSzPct val="125000"/>
              <a:buNone/>
            </a:pPr>
            <a:endParaRPr lang="en-US" sz="1800" dirty="0"/>
          </a:p>
          <a:p>
            <a:pPr lvl="1">
              <a:buSzPct val="125000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Annual Budget</a:t>
            </a:r>
            <a:endParaRPr lang="en-CA"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941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ED7CD-78B9-440F-B6C1-C34A3294E0CA}"/>
              </a:ext>
            </a:extLst>
          </p:cNvPr>
          <p:cNvSpPr txBox="1">
            <a:spLocks/>
          </p:cNvSpPr>
          <p:nvPr/>
        </p:nvSpPr>
        <p:spPr>
          <a:xfrm>
            <a:off x="1207378" y="893172"/>
            <a:ext cx="7620159" cy="54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Key Assumptions - Expenses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F1DDB-8DFA-486A-AFB3-957DBBD2A847}"/>
              </a:ext>
            </a:extLst>
          </p:cNvPr>
          <p:cNvSpPr txBox="1">
            <a:spLocks/>
          </p:cNvSpPr>
          <p:nvPr/>
        </p:nvSpPr>
        <p:spPr>
          <a:xfrm>
            <a:off x="1267522" y="1551079"/>
            <a:ext cx="7620159" cy="2608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Staff Costs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Fully staffed as at April 1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Annual average wage adjustment of 2.5% </a:t>
            </a:r>
          </a:p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Events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Skate Canada hosted the GP Final event and Junior Grand Prix in 2018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Expenses from Skate Canada hosted events remains unchanged in 2019/20</a:t>
            </a:r>
          </a:p>
          <a:p>
            <a:pPr marL="0" indent="0">
              <a:buSzPct val="125000"/>
              <a:buNone/>
            </a:pPr>
            <a:endParaRPr lang="en-US" sz="1800" dirty="0"/>
          </a:p>
          <a:p>
            <a:pPr lvl="1">
              <a:buSzPct val="125000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Annual Budget</a:t>
            </a:r>
            <a:endParaRPr lang="en-CA"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8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2215376" y="156117"/>
            <a:ext cx="4869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dirty="0"/>
              <a:t>Revenue</a:t>
            </a:r>
            <a:endParaRPr lang="en-CA" sz="3600" dirty="0">
              <a:latin typeface="+mj-lt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AB62E46-4A4F-4E9C-944A-5A70700F7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187069"/>
              </p:ext>
            </p:extLst>
          </p:nvPr>
        </p:nvGraphicFramePr>
        <p:xfrm>
          <a:off x="1148316" y="794260"/>
          <a:ext cx="7738716" cy="4013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754">
                  <a:extLst>
                    <a:ext uri="{9D8B030D-6E8A-4147-A177-3AD203B41FA5}">
                      <a16:colId xmlns:a16="http://schemas.microsoft.com/office/drawing/2014/main" val="3242129567"/>
                    </a:ext>
                  </a:extLst>
                </a:gridCol>
                <a:gridCol w="1925654">
                  <a:extLst>
                    <a:ext uri="{9D8B030D-6E8A-4147-A177-3AD203B41FA5}">
                      <a16:colId xmlns:a16="http://schemas.microsoft.com/office/drawing/2014/main" val="68730230"/>
                    </a:ext>
                  </a:extLst>
                </a:gridCol>
                <a:gridCol w="1925654">
                  <a:extLst>
                    <a:ext uri="{9D8B030D-6E8A-4147-A177-3AD203B41FA5}">
                      <a16:colId xmlns:a16="http://schemas.microsoft.com/office/drawing/2014/main" val="334116590"/>
                    </a:ext>
                  </a:extLst>
                </a:gridCol>
                <a:gridCol w="1925654">
                  <a:extLst>
                    <a:ext uri="{9D8B030D-6E8A-4147-A177-3AD203B41FA5}">
                      <a16:colId xmlns:a16="http://schemas.microsoft.com/office/drawing/2014/main" val="1066957433"/>
                    </a:ext>
                  </a:extLst>
                </a:gridCol>
              </a:tblGrid>
              <a:tr h="355483">
                <a:tc>
                  <a:txBody>
                    <a:bodyPr/>
                    <a:lstStyle/>
                    <a:p>
                      <a:r>
                        <a:rPr lang="en-CA" sz="16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2019/2020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2018/2019Actuals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078647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8,182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6,763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1,419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3774"/>
                  </a:ext>
                </a:extLst>
              </a:tr>
              <a:tr h="324122">
                <a:tc>
                  <a:txBody>
                    <a:bodyPr/>
                    <a:lstStyle/>
                    <a:p>
                      <a:r>
                        <a:rPr lang="en-CA" dirty="0"/>
                        <a:t>Test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1,094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1,204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6575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3,003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2,937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15832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Sponsorship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1,166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1,482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(316)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054416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3,309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7,052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/>
                        <a:t>(3,743)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367065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Safe 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574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(7)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709525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Value in 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 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(158)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632708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Merchandising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59685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dirty="0"/>
                        <a:t>Other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(179)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118141"/>
                  </a:ext>
                </a:extLst>
              </a:tr>
              <a:tr h="355483">
                <a:tc>
                  <a:txBody>
                    <a:bodyPr/>
                    <a:lstStyle/>
                    <a:p>
                      <a:r>
                        <a:rPr lang="en-CA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17,997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21,011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(3,014)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63406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33376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2111298" y="127493"/>
            <a:ext cx="4564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dirty="0"/>
              <a:t>Expenses</a:t>
            </a:r>
            <a:endParaRPr lang="en-CA" sz="3600" dirty="0">
              <a:latin typeface="+mj-lt"/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91DF7C58-A644-484E-A004-9CE309E66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441311"/>
              </p:ext>
            </p:extLst>
          </p:nvPr>
        </p:nvGraphicFramePr>
        <p:xfrm>
          <a:off x="1234068" y="752194"/>
          <a:ext cx="758213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928">
                  <a:extLst>
                    <a:ext uri="{9D8B030D-6E8A-4147-A177-3AD203B41FA5}">
                      <a16:colId xmlns:a16="http://schemas.microsoft.com/office/drawing/2014/main" val="3242129567"/>
                    </a:ext>
                  </a:extLst>
                </a:gridCol>
                <a:gridCol w="1885737">
                  <a:extLst>
                    <a:ext uri="{9D8B030D-6E8A-4147-A177-3AD203B41FA5}">
                      <a16:colId xmlns:a16="http://schemas.microsoft.com/office/drawing/2014/main" val="68730230"/>
                    </a:ext>
                  </a:extLst>
                </a:gridCol>
                <a:gridCol w="1885737">
                  <a:extLst>
                    <a:ext uri="{9D8B030D-6E8A-4147-A177-3AD203B41FA5}">
                      <a16:colId xmlns:a16="http://schemas.microsoft.com/office/drawing/2014/main" val="334116590"/>
                    </a:ext>
                  </a:extLst>
                </a:gridCol>
                <a:gridCol w="1885737">
                  <a:extLst>
                    <a:ext uri="{9D8B030D-6E8A-4147-A177-3AD203B41FA5}">
                      <a16:colId xmlns:a16="http://schemas.microsoft.com/office/drawing/2014/main" val="1066957433"/>
                    </a:ext>
                  </a:extLst>
                </a:gridCol>
              </a:tblGrid>
              <a:tr h="310043">
                <a:tc>
                  <a:txBody>
                    <a:bodyPr/>
                    <a:lstStyle/>
                    <a:p>
                      <a:r>
                        <a:rPr lang="en-CA" sz="1600" dirty="0"/>
                        <a:t>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2019/2020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>
                          <a:solidFill>
                            <a:schemeClr val="bg1"/>
                          </a:solidFill>
                        </a:rPr>
                        <a:t>2018/2019 Actuals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078647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G&amp;A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1,619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1,816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(197)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3774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4,542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4,360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96575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Professional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309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15832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Travel &amp; Living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054416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3,482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6,732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(3,250)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367065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HP Comp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1,168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1,023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145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709525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sz="1500" baseline="0" dirty="0"/>
                        <a:t>Stakeholder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379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632708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Advertising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(6)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59685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5,104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4,313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118141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129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634069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r>
                        <a:rPr lang="en-CA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18,536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20,402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(1,866)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36311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1145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CE84-393A-4268-B75F-F7BE31F215E1}"/>
              </a:ext>
            </a:extLst>
          </p:cNvPr>
          <p:cNvSpPr txBox="1">
            <a:spLocks/>
          </p:cNvSpPr>
          <p:nvPr/>
        </p:nvSpPr>
        <p:spPr>
          <a:xfrm>
            <a:off x="615142" y="974848"/>
            <a:ext cx="7913716" cy="179505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>
              <a:solidFill>
                <a:srgbClr val="800000"/>
              </a:solidFill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5ED7CD-78B9-440F-B6C1-C34A3294E0CA}"/>
              </a:ext>
            </a:extLst>
          </p:cNvPr>
          <p:cNvSpPr txBox="1">
            <a:spLocks/>
          </p:cNvSpPr>
          <p:nvPr/>
        </p:nvSpPr>
        <p:spPr>
          <a:xfrm>
            <a:off x="1207378" y="893172"/>
            <a:ext cx="7620159" cy="547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/>
              <a:t>Risks and Opportunities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AFF1DDB-8DFA-486A-AFB3-957DBBD2A847}"/>
              </a:ext>
            </a:extLst>
          </p:cNvPr>
          <p:cNvSpPr txBox="1">
            <a:spLocks/>
          </p:cNvSpPr>
          <p:nvPr/>
        </p:nvSpPr>
        <p:spPr>
          <a:xfrm>
            <a:off x="1267522" y="1551079"/>
            <a:ext cx="7620159" cy="2608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SzPct val="125000"/>
              <a:buBlip>
                <a:blip r:embed="rId3"/>
              </a:buBlip>
            </a:pPr>
            <a:r>
              <a:rPr lang="en-US" sz="1800" dirty="0"/>
              <a:t>Risks</a:t>
            </a:r>
          </a:p>
          <a:p>
            <a:pPr lvl="1">
              <a:buSzPct val="125000"/>
              <a:buFont typeface="Arial" panose="020B0604020202020204" pitchFamily="34" charset="0"/>
              <a:buChar char="•"/>
            </a:pPr>
            <a:r>
              <a:rPr lang="en-US" sz="1400" dirty="0"/>
              <a:t>Enrolment of youth in sports is provided by disposal family income so any weakening of economy could have a negative impact on growth </a:t>
            </a:r>
          </a:p>
          <a:p>
            <a:pPr marL="0" indent="0">
              <a:buSzPct val="125000"/>
              <a:buNone/>
            </a:pPr>
            <a:endParaRPr lang="en-US" sz="1800" dirty="0"/>
          </a:p>
          <a:p>
            <a:pPr lvl="1">
              <a:buSzPct val="125000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C0546-DE46-44F2-AAFD-DE27DE634B09}"/>
              </a:ext>
            </a:extLst>
          </p:cNvPr>
          <p:cNvSpPr/>
          <p:nvPr/>
        </p:nvSpPr>
        <p:spPr>
          <a:xfrm>
            <a:off x="1955180" y="156117"/>
            <a:ext cx="5129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00"/>
                </a:solidFill>
                <a:latin typeface="+mj-lt"/>
              </a:rPr>
              <a:t>Annual Budget</a:t>
            </a:r>
            <a:endParaRPr lang="en-CA" sz="40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9471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3E9CA9A2BDD4AAEAD9076CA0CC16D" ma:contentTypeVersion="7" ma:contentTypeDescription="Create a new document." ma:contentTypeScope="" ma:versionID="491cb5c29903cb46ca627b3411968a06">
  <xsd:schema xmlns:xsd="http://www.w3.org/2001/XMLSchema" xmlns:xs="http://www.w3.org/2001/XMLSchema" xmlns:p="http://schemas.microsoft.com/office/2006/metadata/properties" xmlns:ns2="ebca72ce-8f4b-481b-a2d8-a39f1959bd62" xmlns:ns3="cd629007-28bf-4ddb-9f91-efe3502cb02e" targetNamespace="http://schemas.microsoft.com/office/2006/metadata/properties" ma:root="true" ma:fieldsID="4d9955d78a6e5d387cb54f066ad4b263" ns2:_="" ns3:_="">
    <xsd:import namespace="ebca72ce-8f4b-481b-a2d8-a39f1959bd62"/>
    <xsd:import namespace="cd629007-28bf-4ddb-9f91-efe3502cb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a72ce-8f4b-481b-a2d8-a39f1959bd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29007-28bf-4ddb-9f91-efe3502cb02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d629007-28bf-4ddb-9f91-efe3502cb02e"/>
    <ds:schemaRef ds:uri="http://www.w3.org/XML/1998/namespace"/>
    <ds:schemaRef ds:uri="ebca72ce-8f4b-481b-a2d8-a39f1959bd6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121796-F03B-4D14-B854-4DDC291E8C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a72ce-8f4b-481b-a2d8-a39f1959bd62"/>
    <ds:schemaRef ds:uri="cd629007-28bf-4ddb-9f91-efe3502cb0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757</TotalTime>
  <Words>772</Words>
  <Application>Microsoft Office PowerPoint</Application>
  <PresentationFormat>On-screen Show (16:9)</PresentationFormat>
  <Paragraphs>259</Paragraphs>
  <Slides>20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Mary Ellen McDonald</cp:lastModifiedBy>
  <cp:revision>4</cp:revision>
  <dcterms:created xsi:type="dcterms:W3CDTF">2010-04-12T23:12:02Z</dcterms:created>
  <dcterms:modified xsi:type="dcterms:W3CDTF">2019-05-24T19:21:54Z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0x0101007BB3E9CA9A2BDD4AAEAD9076CA0CC16D</vt:lpwstr>
  </property>
  <property fmtid="{D5CDD505-2E9C-101B-9397-08002B2CF9AE}" pid="3" name="ArticulateGUID">
    <vt:lpwstr>2B9657B3-4773-46EE-9F66-617B72C934D5</vt:lpwstr>
  </property>
  <property fmtid="{D5CDD505-2E9C-101B-9397-08002B2CF9AE}" pid="4" name="ArticulatePath">
    <vt:lpwstr>https://skatecanada.sharepoint.com/sites/2019icesummit/Shared Documents/Templates and Logos/IS_PP_16-9_ENGL</vt:lpwstr>
  </property>
</Properties>
</file>